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57" r:id="rId6"/>
    <p:sldId id="258" r:id="rId7"/>
    <p:sldId id="259" r:id="rId8"/>
    <p:sldId id="260" r:id="rId9"/>
    <p:sldId id="271" r:id="rId10"/>
    <p:sldId id="261" r:id="rId11"/>
    <p:sldId id="262" r:id="rId12"/>
    <p:sldId id="263" r:id="rId13"/>
    <p:sldId id="264" r:id="rId14"/>
    <p:sldId id="265" r:id="rId15"/>
    <p:sldId id="266" r:id="rId16"/>
    <p:sldId id="267" r:id="rId17"/>
    <p:sldId id="272" r:id="rId18"/>
    <p:sldId id="268"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DC2B4-CCCE-524A-892F-4F3D7C31AC5D}" v="8" dt="2023-03-02T13:57:43.662"/>
    <p1510:client id="{36AE0436-C075-6AB7-497B-94256D3AAAA4}" v="1" dt="2023-03-02T10:51:26.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81" autoAdjust="0"/>
  </p:normalViewPr>
  <p:slideViewPr>
    <p:cSldViewPr>
      <p:cViewPr varScale="1">
        <p:scale>
          <a:sx n="117" d="100"/>
          <a:sy n="117" d="100"/>
        </p:scale>
        <p:origin x="-21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ichardson" userId="S::ben.richardson@reachhousing.com::4fc64d48-ba2a-4189-9c4a-76c626bd2c51" providerId="AD" clId="Web-{36AE0436-C075-6AB7-497B-94256D3AAAA4}"/>
    <pc:docChg chg="modSld">
      <pc:chgData name="Ben Richardson" userId="S::ben.richardson@reachhousing.com::4fc64d48-ba2a-4189-9c4a-76c626bd2c51" providerId="AD" clId="Web-{36AE0436-C075-6AB7-497B-94256D3AAAA4}" dt="2023-03-02T10:51:26.104" v="0" actId="1076"/>
      <pc:docMkLst>
        <pc:docMk/>
      </pc:docMkLst>
      <pc:sldChg chg="modSp">
        <pc:chgData name="Ben Richardson" userId="S::ben.richardson@reachhousing.com::4fc64d48-ba2a-4189-9c4a-76c626bd2c51" providerId="AD" clId="Web-{36AE0436-C075-6AB7-497B-94256D3AAAA4}" dt="2023-03-02T10:51:26.104" v="0" actId="1076"/>
        <pc:sldMkLst>
          <pc:docMk/>
          <pc:sldMk cId="1738110147" sldId="261"/>
        </pc:sldMkLst>
        <pc:picChg chg="mod">
          <ac:chgData name="Ben Richardson" userId="S::ben.richardson@reachhousing.com::4fc64d48-ba2a-4189-9c4a-76c626bd2c51" providerId="AD" clId="Web-{36AE0436-C075-6AB7-497B-94256D3AAAA4}" dt="2023-03-02T10:51:26.104" v="0" actId="1076"/>
          <ac:picMkLst>
            <pc:docMk/>
            <pc:sldMk cId="1738110147" sldId="261"/>
            <ac:picMk id="20" creationId="{00000000-0000-0000-0000-000000000000}"/>
          </ac:picMkLst>
        </pc:picChg>
      </pc:sldChg>
    </pc:docChg>
  </pc:docChgLst>
  <pc:docChgLst>
    <pc:chgData name="Ben Richardson" userId="S::ben.richardson@reachhousing.com::4fc64d48-ba2a-4189-9c4a-76c626bd2c51" providerId="AD" clId="Web-{34BDC2B4-CCCE-524A-892F-4F3D7C31AC5D}"/>
    <pc:docChg chg="modSld">
      <pc:chgData name="Ben Richardson" userId="S::ben.richardson@reachhousing.com::4fc64d48-ba2a-4189-9c4a-76c626bd2c51" providerId="AD" clId="Web-{34BDC2B4-CCCE-524A-892F-4F3D7C31AC5D}" dt="2023-03-02T13:57:42.928" v="6" actId="20577"/>
      <pc:docMkLst>
        <pc:docMk/>
      </pc:docMkLst>
      <pc:sldChg chg="modSp">
        <pc:chgData name="Ben Richardson" userId="S::ben.richardson@reachhousing.com::4fc64d48-ba2a-4189-9c4a-76c626bd2c51" providerId="AD" clId="Web-{34BDC2B4-CCCE-524A-892F-4F3D7C31AC5D}" dt="2023-03-02T13:57:42.928" v="6" actId="20577"/>
        <pc:sldMkLst>
          <pc:docMk/>
          <pc:sldMk cId="1386817564" sldId="256"/>
        </pc:sldMkLst>
        <pc:spChg chg="mod">
          <ac:chgData name="Ben Richardson" userId="S::ben.richardson@reachhousing.com::4fc64d48-ba2a-4189-9c4a-76c626bd2c51" providerId="AD" clId="Web-{34BDC2B4-CCCE-524A-892F-4F3D7C31AC5D}" dt="2023-03-02T13:57:32.428" v="1" actId="20577"/>
          <ac:spMkLst>
            <pc:docMk/>
            <pc:sldMk cId="1386817564" sldId="256"/>
            <ac:spMk id="2" creationId="{00000000-0000-0000-0000-000000000000}"/>
          </ac:spMkLst>
        </pc:spChg>
        <pc:spChg chg="mod">
          <ac:chgData name="Ben Richardson" userId="S::ben.richardson@reachhousing.com::4fc64d48-ba2a-4189-9c4a-76c626bd2c51" providerId="AD" clId="Web-{34BDC2B4-CCCE-524A-892F-4F3D7C31AC5D}" dt="2023-03-02T13:57:42.928" v="6" actId="20577"/>
          <ac:spMkLst>
            <pc:docMk/>
            <pc:sldMk cId="1386817564" sldId="256"/>
            <ac:spMk id="3" creationId="{00000000-0000-0000-0000-000000000000}"/>
          </ac:spMkLst>
        </pc:spChg>
      </pc:sldChg>
    </pc:docChg>
  </pc:docChgLst>
  <pc:docChgLst>
    <pc:chgData name="Sara Miller" userId="16bd3174-1bdb-49bb-972b-942308ef53bf" providerId="ADAL" clId="{4B7EB299-77F7-4FF6-AB23-94D35EE7A03F}"/>
    <pc:docChg chg="undo custSel delSld modSld modMainMaster">
      <pc:chgData name="Sara Miller" userId="16bd3174-1bdb-49bb-972b-942308ef53bf" providerId="ADAL" clId="{4B7EB299-77F7-4FF6-AB23-94D35EE7A03F}" dt="2020-08-14T12:43:16.473" v="2839" actId="20577"/>
      <pc:docMkLst>
        <pc:docMk/>
      </pc:docMkLst>
      <pc:sldChg chg="modSp mod setBg">
        <pc:chgData name="Sara Miller" userId="16bd3174-1bdb-49bb-972b-942308ef53bf" providerId="ADAL" clId="{4B7EB299-77F7-4FF6-AB23-94D35EE7A03F}" dt="2020-08-14T09:29:13.376" v="63"/>
        <pc:sldMkLst>
          <pc:docMk/>
          <pc:sldMk cId="1386817564" sldId="256"/>
        </pc:sldMkLst>
        <pc:spChg chg="mod">
          <ac:chgData name="Sara Miller" userId="16bd3174-1bdb-49bb-972b-942308ef53bf" providerId="ADAL" clId="{4B7EB299-77F7-4FF6-AB23-94D35EE7A03F}" dt="2020-08-14T09:28:42.742" v="36"/>
          <ac:spMkLst>
            <pc:docMk/>
            <pc:sldMk cId="1386817564" sldId="256"/>
            <ac:spMk id="2" creationId="{00000000-0000-0000-0000-000000000000}"/>
          </ac:spMkLst>
        </pc:spChg>
        <pc:spChg chg="mod">
          <ac:chgData name="Sara Miller" userId="16bd3174-1bdb-49bb-972b-942308ef53bf" providerId="ADAL" clId="{4B7EB299-77F7-4FF6-AB23-94D35EE7A03F}" dt="2020-08-14T09:28:42.742" v="36"/>
          <ac:spMkLst>
            <pc:docMk/>
            <pc:sldMk cId="1386817564" sldId="256"/>
            <ac:spMk id="3" creationId="{00000000-0000-0000-0000-000000000000}"/>
          </ac:spMkLst>
        </pc:spChg>
      </pc:sldChg>
      <pc:sldChg chg="modSp mod">
        <pc:chgData name="Sara Miller" userId="16bd3174-1bdb-49bb-972b-942308ef53bf" providerId="ADAL" clId="{4B7EB299-77F7-4FF6-AB23-94D35EE7A03F}" dt="2020-08-14T10:27:55.749" v="1706" actId="20577"/>
        <pc:sldMkLst>
          <pc:docMk/>
          <pc:sldMk cId="2485408219" sldId="257"/>
        </pc:sldMkLst>
        <pc:spChg chg="mod">
          <ac:chgData name="Sara Miller" userId="16bd3174-1bdb-49bb-972b-942308ef53bf" providerId="ADAL" clId="{4B7EB299-77F7-4FF6-AB23-94D35EE7A03F}" dt="2020-08-14T09:28:42.742" v="36"/>
          <ac:spMkLst>
            <pc:docMk/>
            <pc:sldMk cId="2485408219" sldId="257"/>
            <ac:spMk id="2" creationId="{00000000-0000-0000-0000-000000000000}"/>
          </ac:spMkLst>
        </pc:spChg>
        <pc:graphicFrameChg chg="mod modGraphic">
          <ac:chgData name="Sara Miller" userId="16bd3174-1bdb-49bb-972b-942308ef53bf" providerId="ADAL" clId="{4B7EB299-77F7-4FF6-AB23-94D35EE7A03F}" dt="2020-08-14T10:27:55.749" v="1706" actId="20577"/>
          <ac:graphicFrameMkLst>
            <pc:docMk/>
            <pc:sldMk cId="2485408219" sldId="257"/>
            <ac:graphicFrameMk id="5" creationId="{00000000-0000-0000-0000-000000000000}"/>
          </ac:graphicFrameMkLst>
        </pc:graphicFrameChg>
      </pc:sldChg>
      <pc:sldChg chg="addSp delSp modSp mod">
        <pc:chgData name="Sara Miller" userId="16bd3174-1bdb-49bb-972b-942308ef53bf" providerId="ADAL" clId="{4B7EB299-77F7-4FF6-AB23-94D35EE7A03F}" dt="2020-08-14T09:33:29.900" v="254" actId="1076"/>
        <pc:sldMkLst>
          <pc:docMk/>
          <pc:sldMk cId="1577846274" sldId="258"/>
        </pc:sldMkLst>
        <pc:spChg chg="mod">
          <ac:chgData name="Sara Miller" userId="16bd3174-1bdb-49bb-972b-942308ef53bf" providerId="ADAL" clId="{4B7EB299-77F7-4FF6-AB23-94D35EE7A03F}" dt="2020-08-14T09:33:11.851" v="250" actId="313"/>
          <ac:spMkLst>
            <pc:docMk/>
            <pc:sldMk cId="1577846274" sldId="258"/>
            <ac:spMk id="2" creationId="{00000000-0000-0000-0000-000000000000}"/>
          </ac:spMkLst>
        </pc:spChg>
        <pc:spChg chg="mod">
          <ac:chgData name="Sara Miller" userId="16bd3174-1bdb-49bb-972b-942308ef53bf" providerId="ADAL" clId="{4B7EB299-77F7-4FF6-AB23-94D35EE7A03F}" dt="2020-08-14T09:31:31.906" v="164" actId="2711"/>
          <ac:spMkLst>
            <pc:docMk/>
            <pc:sldMk cId="1577846274" sldId="258"/>
            <ac:spMk id="3" creationId="{00000000-0000-0000-0000-000000000000}"/>
          </ac:spMkLst>
        </pc:spChg>
        <pc:spChg chg="mod">
          <ac:chgData name="Sara Miller" userId="16bd3174-1bdb-49bb-972b-942308ef53bf" providerId="ADAL" clId="{4B7EB299-77F7-4FF6-AB23-94D35EE7A03F}" dt="2020-08-14T09:28:42.742" v="36"/>
          <ac:spMkLst>
            <pc:docMk/>
            <pc:sldMk cId="1577846274" sldId="258"/>
            <ac:spMk id="4" creationId="{00000000-0000-0000-0000-000000000000}"/>
          </ac:spMkLst>
        </pc:spChg>
        <pc:picChg chg="del">
          <ac:chgData name="Sara Miller" userId="16bd3174-1bdb-49bb-972b-942308ef53bf" providerId="ADAL" clId="{4B7EB299-77F7-4FF6-AB23-94D35EE7A03F}" dt="2020-08-14T09:30:33.420" v="145" actId="478"/>
          <ac:picMkLst>
            <pc:docMk/>
            <pc:sldMk cId="1577846274" sldId="258"/>
            <ac:picMk id="6" creationId="{00000000-0000-0000-0000-000000000000}"/>
          </ac:picMkLst>
        </pc:picChg>
        <pc:picChg chg="add mod">
          <ac:chgData name="Sara Miller" userId="16bd3174-1bdb-49bb-972b-942308ef53bf" providerId="ADAL" clId="{4B7EB299-77F7-4FF6-AB23-94D35EE7A03F}" dt="2020-08-14T09:33:29.900" v="254" actId="1076"/>
          <ac:picMkLst>
            <pc:docMk/>
            <pc:sldMk cId="1577846274" sldId="258"/>
            <ac:picMk id="7" creationId="{22A6A99E-A4E6-4759-9FE9-0FF7F3A976C4}"/>
          </ac:picMkLst>
        </pc:picChg>
      </pc:sldChg>
      <pc:sldChg chg="modSp mod">
        <pc:chgData name="Sara Miller" userId="16bd3174-1bdb-49bb-972b-942308ef53bf" providerId="ADAL" clId="{4B7EB299-77F7-4FF6-AB23-94D35EE7A03F}" dt="2020-08-14T09:36:29.483" v="441" actId="5793"/>
        <pc:sldMkLst>
          <pc:docMk/>
          <pc:sldMk cId="337337186" sldId="259"/>
        </pc:sldMkLst>
        <pc:spChg chg="mod">
          <ac:chgData name="Sara Miller" userId="16bd3174-1bdb-49bb-972b-942308ef53bf" providerId="ADAL" clId="{4B7EB299-77F7-4FF6-AB23-94D35EE7A03F}" dt="2020-08-14T09:36:29.483" v="441" actId="5793"/>
          <ac:spMkLst>
            <pc:docMk/>
            <pc:sldMk cId="337337186" sldId="259"/>
            <ac:spMk id="2" creationId="{00000000-0000-0000-0000-000000000000}"/>
          </ac:spMkLst>
        </pc:spChg>
        <pc:spChg chg="mod">
          <ac:chgData name="Sara Miller" userId="16bd3174-1bdb-49bb-972b-942308ef53bf" providerId="ADAL" clId="{4B7EB299-77F7-4FF6-AB23-94D35EE7A03F}" dt="2020-08-14T09:28:42.742" v="36"/>
          <ac:spMkLst>
            <pc:docMk/>
            <pc:sldMk cId="337337186" sldId="259"/>
            <ac:spMk id="3" creationId="{00000000-0000-0000-0000-000000000000}"/>
          </ac:spMkLst>
        </pc:spChg>
      </pc:sldChg>
      <pc:sldChg chg="modSp mod">
        <pc:chgData name="Sara Miller" userId="16bd3174-1bdb-49bb-972b-942308ef53bf" providerId="ADAL" clId="{4B7EB299-77F7-4FF6-AB23-94D35EE7A03F}" dt="2020-08-14T09:45:04.170" v="679" actId="313"/>
        <pc:sldMkLst>
          <pc:docMk/>
          <pc:sldMk cId="2388056130" sldId="260"/>
        </pc:sldMkLst>
        <pc:spChg chg="mod">
          <ac:chgData name="Sara Miller" userId="16bd3174-1bdb-49bb-972b-942308ef53bf" providerId="ADAL" clId="{4B7EB299-77F7-4FF6-AB23-94D35EE7A03F}" dt="2020-08-14T09:45:04.170" v="679" actId="313"/>
          <ac:spMkLst>
            <pc:docMk/>
            <pc:sldMk cId="2388056130" sldId="260"/>
            <ac:spMk id="3" creationId="{00000000-0000-0000-0000-000000000000}"/>
          </ac:spMkLst>
        </pc:spChg>
        <pc:spChg chg="mod">
          <ac:chgData name="Sara Miller" userId="16bd3174-1bdb-49bb-972b-942308ef53bf" providerId="ADAL" clId="{4B7EB299-77F7-4FF6-AB23-94D35EE7A03F}" dt="2020-08-14T09:28:42.742" v="36"/>
          <ac:spMkLst>
            <pc:docMk/>
            <pc:sldMk cId="2388056130" sldId="260"/>
            <ac:spMk id="4" creationId="{00000000-0000-0000-0000-000000000000}"/>
          </ac:spMkLst>
        </pc:spChg>
        <pc:picChg chg="mod">
          <ac:chgData name="Sara Miller" userId="16bd3174-1bdb-49bb-972b-942308ef53bf" providerId="ADAL" clId="{4B7EB299-77F7-4FF6-AB23-94D35EE7A03F}" dt="2020-08-14T09:38:03.898" v="504" actId="1076"/>
          <ac:picMkLst>
            <pc:docMk/>
            <pc:sldMk cId="2388056130" sldId="260"/>
            <ac:picMk id="3074" creationId="{00000000-0000-0000-0000-000000000000}"/>
          </ac:picMkLst>
        </pc:picChg>
      </pc:sldChg>
      <pc:sldChg chg="addSp delSp modSp mod">
        <pc:chgData name="Sara Miller" userId="16bd3174-1bdb-49bb-972b-942308ef53bf" providerId="ADAL" clId="{4B7EB299-77F7-4FF6-AB23-94D35EE7A03F}" dt="2020-08-14T09:54:15.128" v="762" actId="1076"/>
        <pc:sldMkLst>
          <pc:docMk/>
          <pc:sldMk cId="1738110147" sldId="261"/>
        </pc:sldMkLst>
        <pc:spChg chg="mod">
          <ac:chgData name="Sara Miller" userId="16bd3174-1bdb-49bb-972b-942308ef53bf" providerId="ADAL" clId="{4B7EB299-77F7-4FF6-AB23-94D35EE7A03F}" dt="2020-08-14T09:28:42.742" v="36"/>
          <ac:spMkLst>
            <pc:docMk/>
            <pc:sldMk cId="1738110147" sldId="261"/>
            <ac:spMk id="2" creationId="{00000000-0000-0000-0000-000000000000}"/>
          </ac:spMkLst>
        </pc:spChg>
        <pc:spChg chg="mod">
          <ac:chgData name="Sara Miller" userId="16bd3174-1bdb-49bb-972b-942308ef53bf" providerId="ADAL" clId="{4B7EB299-77F7-4FF6-AB23-94D35EE7A03F}" dt="2020-08-14T09:49:56.445" v="715" actId="14100"/>
          <ac:spMkLst>
            <pc:docMk/>
            <pc:sldMk cId="1738110147" sldId="261"/>
            <ac:spMk id="3" creationId="{00000000-0000-0000-0000-000000000000}"/>
          </ac:spMkLst>
        </pc:spChg>
        <pc:picChg chg="add mod">
          <ac:chgData name="Sara Miller" userId="16bd3174-1bdb-49bb-972b-942308ef53bf" providerId="ADAL" clId="{4B7EB299-77F7-4FF6-AB23-94D35EE7A03F}" dt="2020-08-14T09:51:33.221" v="745" actId="1076"/>
          <ac:picMkLst>
            <pc:docMk/>
            <pc:sldMk cId="1738110147" sldId="261"/>
            <ac:picMk id="4" creationId="{91D62B77-0587-4F64-8C1C-8405F9BD9014}"/>
          </ac:picMkLst>
        </pc:picChg>
        <pc:picChg chg="add mod">
          <ac:chgData name="Sara Miller" userId="16bd3174-1bdb-49bb-972b-942308ef53bf" providerId="ADAL" clId="{4B7EB299-77F7-4FF6-AB23-94D35EE7A03F}" dt="2020-08-14T09:51:34.923" v="746" actId="1076"/>
          <ac:picMkLst>
            <pc:docMk/>
            <pc:sldMk cId="1738110147" sldId="261"/>
            <ac:picMk id="5" creationId="{2A1A4C16-931C-4851-AA09-0F0EBEB65364}"/>
          </ac:picMkLst>
        </pc:picChg>
        <pc:picChg chg="add mod modCrop">
          <ac:chgData name="Sara Miller" userId="16bd3174-1bdb-49bb-972b-942308ef53bf" providerId="ADAL" clId="{4B7EB299-77F7-4FF6-AB23-94D35EE7A03F}" dt="2020-08-14T09:54:00.940" v="758" actId="732"/>
          <ac:picMkLst>
            <pc:docMk/>
            <pc:sldMk cId="1738110147" sldId="261"/>
            <ac:picMk id="6" creationId="{17DE176A-7DA7-4A12-B9C4-7CF804627EB4}"/>
          </ac:picMkLst>
        </pc:picChg>
        <pc:picChg chg="add mod">
          <ac:chgData name="Sara Miller" userId="16bd3174-1bdb-49bb-972b-942308ef53bf" providerId="ADAL" clId="{4B7EB299-77F7-4FF6-AB23-94D35EE7A03F}" dt="2020-08-14T09:51:37.766" v="748" actId="1076"/>
          <ac:picMkLst>
            <pc:docMk/>
            <pc:sldMk cId="1738110147" sldId="261"/>
            <ac:picMk id="7" creationId="{C0212B91-9570-4FAA-A1AA-F96EB7FC2F8A}"/>
          </ac:picMkLst>
        </pc:picChg>
        <pc:picChg chg="add mod modCrop">
          <ac:chgData name="Sara Miller" userId="16bd3174-1bdb-49bb-972b-942308ef53bf" providerId="ADAL" clId="{4B7EB299-77F7-4FF6-AB23-94D35EE7A03F}" dt="2020-08-14T09:53:55.814" v="756" actId="1076"/>
          <ac:picMkLst>
            <pc:docMk/>
            <pc:sldMk cId="1738110147" sldId="261"/>
            <ac:picMk id="8" creationId="{23A52687-73FE-4EBC-86A0-6DF2C5E9F106}"/>
          </ac:picMkLst>
        </pc:picChg>
        <pc:picChg chg="add mod">
          <ac:chgData name="Sara Miller" userId="16bd3174-1bdb-49bb-972b-942308ef53bf" providerId="ADAL" clId="{4B7EB299-77F7-4FF6-AB23-94D35EE7A03F}" dt="2020-08-14T09:51:42.656" v="750" actId="1076"/>
          <ac:picMkLst>
            <pc:docMk/>
            <pc:sldMk cId="1738110147" sldId="261"/>
            <ac:picMk id="9" creationId="{E35EE64B-9837-4FF3-A50B-E00D028D7AFA}"/>
          </ac:picMkLst>
        </pc:picChg>
        <pc:picChg chg="add mod modCrop">
          <ac:chgData name="Sara Miller" userId="16bd3174-1bdb-49bb-972b-942308ef53bf" providerId="ADAL" clId="{4B7EB299-77F7-4FF6-AB23-94D35EE7A03F}" dt="2020-08-14T09:54:15.128" v="762" actId="1076"/>
          <ac:picMkLst>
            <pc:docMk/>
            <pc:sldMk cId="1738110147" sldId="261"/>
            <ac:picMk id="11" creationId="{0F564B5C-8F17-402F-B030-5597AE15D960}"/>
          </ac:picMkLst>
        </pc:picChg>
        <pc:picChg chg="add mod">
          <ac:chgData name="Sara Miller" userId="16bd3174-1bdb-49bb-972b-942308ef53bf" providerId="ADAL" clId="{4B7EB299-77F7-4FF6-AB23-94D35EE7A03F}" dt="2020-08-14T09:53:49.595" v="754" actId="1076"/>
          <ac:picMkLst>
            <pc:docMk/>
            <pc:sldMk cId="1738110147" sldId="261"/>
            <ac:picMk id="13" creationId="{92FF7212-1D45-48CD-985B-5D7FFFA19E11}"/>
          </ac:picMkLst>
        </pc:picChg>
        <pc:picChg chg="del">
          <ac:chgData name="Sara Miller" userId="16bd3174-1bdb-49bb-972b-942308ef53bf" providerId="ADAL" clId="{4B7EB299-77F7-4FF6-AB23-94D35EE7A03F}" dt="2020-08-14T09:50:01.413" v="721" actId="478"/>
          <ac:picMkLst>
            <pc:docMk/>
            <pc:sldMk cId="1738110147" sldId="261"/>
            <ac:picMk id="4100" creationId="{00000000-0000-0000-0000-000000000000}"/>
          </ac:picMkLst>
        </pc:picChg>
        <pc:picChg chg="del">
          <ac:chgData name="Sara Miller" userId="16bd3174-1bdb-49bb-972b-942308ef53bf" providerId="ADAL" clId="{4B7EB299-77F7-4FF6-AB23-94D35EE7A03F}" dt="2020-08-14T09:49:59.679" v="718" actId="478"/>
          <ac:picMkLst>
            <pc:docMk/>
            <pc:sldMk cId="1738110147" sldId="261"/>
            <ac:picMk id="4102" creationId="{00000000-0000-0000-0000-000000000000}"/>
          </ac:picMkLst>
        </pc:picChg>
        <pc:picChg chg="del">
          <ac:chgData name="Sara Miller" userId="16bd3174-1bdb-49bb-972b-942308ef53bf" providerId="ADAL" clId="{4B7EB299-77F7-4FF6-AB23-94D35EE7A03F}" dt="2020-08-14T09:49:58.210" v="716" actId="478"/>
          <ac:picMkLst>
            <pc:docMk/>
            <pc:sldMk cId="1738110147" sldId="261"/>
            <ac:picMk id="4104" creationId="{00000000-0000-0000-0000-000000000000}"/>
          </ac:picMkLst>
        </pc:picChg>
        <pc:picChg chg="del">
          <ac:chgData name="Sara Miller" userId="16bd3174-1bdb-49bb-972b-942308ef53bf" providerId="ADAL" clId="{4B7EB299-77F7-4FF6-AB23-94D35EE7A03F}" dt="2020-08-14T09:50:00.741" v="720" actId="478"/>
          <ac:picMkLst>
            <pc:docMk/>
            <pc:sldMk cId="1738110147" sldId="261"/>
            <ac:picMk id="4108" creationId="{00000000-0000-0000-0000-000000000000}"/>
          </ac:picMkLst>
        </pc:picChg>
        <pc:picChg chg="del">
          <ac:chgData name="Sara Miller" userId="16bd3174-1bdb-49bb-972b-942308ef53bf" providerId="ADAL" clId="{4B7EB299-77F7-4FF6-AB23-94D35EE7A03F}" dt="2020-08-14T09:49:58.741" v="717" actId="478"/>
          <ac:picMkLst>
            <pc:docMk/>
            <pc:sldMk cId="1738110147" sldId="261"/>
            <ac:picMk id="4110" creationId="{00000000-0000-0000-0000-000000000000}"/>
          </ac:picMkLst>
        </pc:picChg>
        <pc:picChg chg="del">
          <ac:chgData name="Sara Miller" userId="16bd3174-1bdb-49bb-972b-942308ef53bf" providerId="ADAL" clId="{4B7EB299-77F7-4FF6-AB23-94D35EE7A03F}" dt="2020-08-14T09:50:00.070" v="719" actId="478"/>
          <ac:picMkLst>
            <pc:docMk/>
            <pc:sldMk cId="1738110147" sldId="261"/>
            <ac:picMk id="4112" creationId="{00000000-0000-0000-0000-000000000000}"/>
          </ac:picMkLst>
        </pc:picChg>
      </pc:sldChg>
      <pc:sldChg chg="delSp modSp mod">
        <pc:chgData name="Sara Miller" userId="16bd3174-1bdb-49bb-972b-942308ef53bf" providerId="ADAL" clId="{4B7EB299-77F7-4FF6-AB23-94D35EE7A03F}" dt="2020-08-14T10:06:21.405" v="957" actId="1076"/>
        <pc:sldMkLst>
          <pc:docMk/>
          <pc:sldMk cId="1868523500" sldId="262"/>
        </pc:sldMkLst>
        <pc:spChg chg="mod">
          <ac:chgData name="Sara Miller" userId="16bd3174-1bdb-49bb-972b-942308ef53bf" providerId="ADAL" clId="{4B7EB299-77F7-4FF6-AB23-94D35EE7A03F}" dt="2020-08-14T09:54:54.563" v="801" actId="20577"/>
          <ac:spMkLst>
            <pc:docMk/>
            <pc:sldMk cId="1868523500" sldId="262"/>
            <ac:spMk id="2" creationId="{00000000-0000-0000-0000-000000000000}"/>
          </ac:spMkLst>
        </pc:spChg>
        <pc:spChg chg="mod">
          <ac:chgData name="Sara Miller" userId="16bd3174-1bdb-49bb-972b-942308ef53bf" providerId="ADAL" clId="{4B7EB299-77F7-4FF6-AB23-94D35EE7A03F}" dt="2020-08-14T10:06:02.456" v="953" actId="20577"/>
          <ac:spMkLst>
            <pc:docMk/>
            <pc:sldMk cId="1868523500" sldId="262"/>
            <ac:spMk id="3" creationId="{00000000-0000-0000-0000-000000000000}"/>
          </ac:spMkLst>
        </pc:spChg>
        <pc:spChg chg="mod">
          <ac:chgData name="Sara Miller" userId="16bd3174-1bdb-49bb-972b-942308ef53bf" providerId="ADAL" clId="{4B7EB299-77F7-4FF6-AB23-94D35EE7A03F}" dt="2020-08-14T09:28:42.742" v="36"/>
          <ac:spMkLst>
            <pc:docMk/>
            <pc:sldMk cId="1868523500" sldId="262"/>
            <ac:spMk id="4" creationId="{00000000-0000-0000-0000-000000000000}"/>
          </ac:spMkLst>
        </pc:spChg>
        <pc:picChg chg="mod">
          <ac:chgData name="Sara Miller" userId="16bd3174-1bdb-49bb-972b-942308ef53bf" providerId="ADAL" clId="{4B7EB299-77F7-4FF6-AB23-94D35EE7A03F}" dt="2020-08-14T10:06:21.405" v="957" actId="1076"/>
          <ac:picMkLst>
            <pc:docMk/>
            <pc:sldMk cId="1868523500" sldId="262"/>
            <ac:picMk id="5122" creationId="{00000000-0000-0000-0000-000000000000}"/>
          </ac:picMkLst>
        </pc:picChg>
        <pc:picChg chg="del mod">
          <ac:chgData name="Sara Miller" userId="16bd3174-1bdb-49bb-972b-942308ef53bf" providerId="ADAL" clId="{4B7EB299-77F7-4FF6-AB23-94D35EE7A03F}" dt="2020-08-14T10:06:06.939" v="955" actId="478"/>
          <ac:picMkLst>
            <pc:docMk/>
            <pc:sldMk cId="1868523500" sldId="262"/>
            <ac:picMk id="5123" creationId="{00000000-0000-0000-0000-000000000000}"/>
          </ac:picMkLst>
        </pc:picChg>
      </pc:sldChg>
      <pc:sldChg chg="modSp mod">
        <pc:chgData name="Sara Miller" userId="16bd3174-1bdb-49bb-972b-942308ef53bf" providerId="ADAL" clId="{4B7EB299-77F7-4FF6-AB23-94D35EE7A03F}" dt="2020-08-14T12:40:32.839" v="2769" actId="20577"/>
        <pc:sldMkLst>
          <pc:docMk/>
          <pc:sldMk cId="1594967589" sldId="263"/>
        </pc:sldMkLst>
        <pc:spChg chg="mod">
          <ac:chgData name="Sara Miller" userId="16bd3174-1bdb-49bb-972b-942308ef53bf" providerId="ADAL" clId="{4B7EB299-77F7-4FF6-AB23-94D35EE7A03F}" dt="2020-08-14T12:40:32.839" v="2769" actId="20577"/>
          <ac:spMkLst>
            <pc:docMk/>
            <pc:sldMk cId="1594967589" sldId="263"/>
            <ac:spMk id="3" creationId="{00000000-0000-0000-0000-000000000000}"/>
          </ac:spMkLst>
        </pc:spChg>
        <pc:spChg chg="mod">
          <ac:chgData name="Sara Miller" userId="16bd3174-1bdb-49bb-972b-942308ef53bf" providerId="ADAL" clId="{4B7EB299-77F7-4FF6-AB23-94D35EE7A03F}" dt="2020-08-14T09:28:42.742" v="36"/>
          <ac:spMkLst>
            <pc:docMk/>
            <pc:sldMk cId="1594967589" sldId="263"/>
            <ac:spMk id="4" creationId="{00000000-0000-0000-0000-000000000000}"/>
          </ac:spMkLst>
        </pc:spChg>
      </pc:sldChg>
      <pc:sldChg chg="modSp mod">
        <pc:chgData name="Sara Miller" userId="16bd3174-1bdb-49bb-972b-942308ef53bf" providerId="ADAL" clId="{4B7EB299-77F7-4FF6-AB23-94D35EE7A03F}" dt="2020-08-14T12:41:31.372" v="2787" actId="20577"/>
        <pc:sldMkLst>
          <pc:docMk/>
          <pc:sldMk cId="1503910831" sldId="264"/>
        </pc:sldMkLst>
        <pc:spChg chg="mod">
          <ac:chgData name="Sara Miller" userId="16bd3174-1bdb-49bb-972b-942308ef53bf" providerId="ADAL" clId="{4B7EB299-77F7-4FF6-AB23-94D35EE7A03F}" dt="2020-08-14T12:41:31.372" v="2787" actId="20577"/>
          <ac:spMkLst>
            <pc:docMk/>
            <pc:sldMk cId="1503910831" sldId="264"/>
            <ac:spMk id="3" creationId="{00000000-0000-0000-0000-000000000000}"/>
          </ac:spMkLst>
        </pc:spChg>
        <pc:spChg chg="mod">
          <ac:chgData name="Sara Miller" userId="16bd3174-1bdb-49bb-972b-942308ef53bf" providerId="ADAL" clId="{4B7EB299-77F7-4FF6-AB23-94D35EE7A03F}" dt="2020-08-14T09:28:42.742" v="36"/>
          <ac:spMkLst>
            <pc:docMk/>
            <pc:sldMk cId="1503910831" sldId="264"/>
            <ac:spMk id="4" creationId="{00000000-0000-0000-0000-000000000000}"/>
          </ac:spMkLst>
        </pc:spChg>
      </pc:sldChg>
      <pc:sldChg chg="delSp modSp mod">
        <pc:chgData name="Sara Miller" userId="16bd3174-1bdb-49bb-972b-942308ef53bf" providerId="ADAL" clId="{4B7EB299-77F7-4FF6-AB23-94D35EE7A03F}" dt="2020-08-14T10:59:06.111" v="2318" actId="14100"/>
        <pc:sldMkLst>
          <pc:docMk/>
          <pc:sldMk cId="2589894097" sldId="265"/>
        </pc:sldMkLst>
        <pc:spChg chg="mod">
          <ac:chgData name="Sara Miller" userId="16bd3174-1bdb-49bb-972b-942308ef53bf" providerId="ADAL" clId="{4B7EB299-77F7-4FF6-AB23-94D35EE7A03F}" dt="2020-08-14T10:27:43.143" v="1680" actId="20577"/>
          <ac:spMkLst>
            <pc:docMk/>
            <pc:sldMk cId="2589894097" sldId="265"/>
            <ac:spMk id="2" creationId="{00000000-0000-0000-0000-000000000000}"/>
          </ac:spMkLst>
        </pc:spChg>
        <pc:spChg chg="mod">
          <ac:chgData name="Sara Miller" userId="16bd3174-1bdb-49bb-972b-942308ef53bf" providerId="ADAL" clId="{4B7EB299-77F7-4FF6-AB23-94D35EE7A03F}" dt="2020-08-14T10:58:49.084" v="2310" actId="20577"/>
          <ac:spMkLst>
            <pc:docMk/>
            <pc:sldMk cId="2589894097" sldId="265"/>
            <ac:spMk id="3" creationId="{00000000-0000-0000-0000-000000000000}"/>
          </ac:spMkLst>
        </pc:spChg>
        <pc:spChg chg="mod">
          <ac:chgData name="Sara Miller" userId="16bd3174-1bdb-49bb-972b-942308ef53bf" providerId="ADAL" clId="{4B7EB299-77F7-4FF6-AB23-94D35EE7A03F}" dt="2020-08-14T09:28:42.742" v="36"/>
          <ac:spMkLst>
            <pc:docMk/>
            <pc:sldMk cId="2589894097" sldId="265"/>
            <ac:spMk id="4" creationId="{00000000-0000-0000-0000-000000000000}"/>
          </ac:spMkLst>
        </pc:spChg>
        <pc:picChg chg="mod">
          <ac:chgData name="Sara Miller" userId="16bd3174-1bdb-49bb-972b-942308ef53bf" providerId="ADAL" clId="{4B7EB299-77F7-4FF6-AB23-94D35EE7A03F}" dt="2020-08-14T10:59:03.409" v="2317" actId="1076"/>
          <ac:picMkLst>
            <pc:docMk/>
            <pc:sldMk cId="2589894097" sldId="265"/>
            <ac:picMk id="3075" creationId="{00000000-0000-0000-0000-000000000000}"/>
          </ac:picMkLst>
        </pc:picChg>
        <pc:picChg chg="mod">
          <ac:chgData name="Sara Miller" userId="16bd3174-1bdb-49bb-972b-942308ef53bf" providerId="ADAL" clId="{4B7EB299-77F7-4FF6-AB23-94D35EE7A03F}" dt="2020-08-14T10:59:06.111" v="2318" actId="14100"/>
          <ac:picMkLst>
            <pc:docMk/>
            <pc:sldMk cId="2589894097" sldId="265"/>
            <ac:picMk id="3076" creationId="{00000000-0000-0000-0000-000000000000}"/>
          </ac:picMkLst>
        </pc:picChg>
        <pc:picChg chg="del">
          <ac:chgData name="Sara Miller" userId="16bd3174-1bdb-49bb-972b-942308ef53bf" providerId="ADAL" clId="{4B7EB299-77F7-4FF6-AB23-94D35EE7A03F}" dt="2020-08-14T10:54:22.662" v="2028" actId="478"/>
          <ac:picMkLst>
            <pc:docMk/>
            <pc:sldMk cId="2589894097" sldId="265"/>
            <ac:picMk id="3077" creationId="{00000000-0000-0000-0000-000000000000}"/>
          </ac:picMkLst>
        </pc:picChg>
        <pc:picChg chg="del">
          <ac:chgData name="Sara Miller" userId="16bd3174-1bdb-49bb-972b-942308ef53bf" providerId="ADAL" clId="{4B7EB299-77F7-4FF6-AB23-94D35EE7A03F}" dt="2020-08-14T10:58:59.675" v="2314" actId="478"/>
          <ac:picMkLst>
            <pc:docMk/>
            <pc:sldMk cId="2589894097" sldId="265"/>
            <ac:picMk id="3078" creationId="{00000000-0000-0000-0000-000000000000}"/>
          </ac:picMkLst>
        </pc:picChg>
      </pc:sldChg>
      <pc:sldChg chg="modSp mod">
        <pc:chgData name="Sara Miller" userId="16bd3174-1bdb-49bb-972b-942308ef53bf" providerId="ADAL" clId="{4B7EB299-77F7-4FF6-AB23-94D35EE7A03F}" dt="2020-08-14T11:14:54.759" v="2705" actId="20577"/>
        <pc:sldMkLst>
          <pc:docMk/>
          <pc:sldMk cId="3922245832" sldId="266"/>
        </pc:sldMkLst>
        <pc:spChg chg="mod">
          <ac:chgData name="Sara Miller" userId="16bd3174-1bdb-49bb-972b-942308ef53bf" providerId="ADAL" clId="{4B7EB299-77F7-4FF6-AB23-94D35EE7A03F}" dt="2020-08-14T11:14:54.759" v="2705" actId="20577"/>
          <ac:spMkLst>
            <pc:docMk/>
            <pc:sldMk cId="3922245832" sldId="266"/>
            <ac:spMk id="2" creationId="{00000000-0000-0000-0000-000000000000}"/>
          </ac:spMkLst>
        </pc:spChg>
        <pc:spChg chg="mod">
          <ac:chgData name="Sara Miller" userId="16bd3174-1bdb-49bb-972b-942308ef53bf" providerId="ADAL" clId="{4B7EB299-77F7-4FF6-AB23-94D35EE7A03F}" dt="2020-08-14T09:28:42.742" v="36"/>
          <ac:spMkLst>
            <pc:docMk/>
            <pc:sldMk cId="3922245832" sldId="266"/>
            <ac:spMk id="3" creationId="{00000000-0000-0000-0000-000000000000}"/>
          </ac:spMkLst>
        </pc:spChg>
        <pc:picChg chg="mod">
          <ac:chgData name="Sara Miller" userId="16bd3174-1bdb-49bb-972b-942308ef53bf" providerId="ADAL" clId="{4B7EB299-77F7-4FF6-AB23-94D35EE7A03F}" dt="2020-08-14T11:12:44.056" v="2534" actId="1076"/>
          <ac:picMkLst>
            <pc:docMk/>
            <pc:sldMk cId="3922245832" sldId="266"/>
            <ac:picMk id="4099" creationId="{00000000-0000-0000-0000-000000000000}"/>
          </ac:picMkLst>
        </pc:picChg>
        <pc:picChg chg="mod">
          <ac:chgData name="Sara Miller" userId="16bd3174-1bdb-49bb-972b-942308ef53bf" providerId="ADAL" clId="{4B7EB299-77F7-4FF6-AB23-94D35EE7A03F}" dt="2020-08-14T11:07:03.296" v="2430" actId="1076"/>
          <ac:picMkLst>
            <pc:docMk/>
            <pc:sldMk cId="3922245832" sldId="266"/>
            <ac:picMk id="4100" creationId="{00000000-0000-0000-0000-000000000000}"/>
          </ac:picMkLst>
        </pc:picChg>
        <pc:picChg chg="mod">
          <ac:chgData name="Sara Miller" userId="16bd3174-1bdb-49bb-972b-942308ef53bf" providerId="ADAL" clId="{4B7EB299-77F7-4FF6-AB23-94D35EE7A03F}" dt="2020-08-14T11:13:55.226" v="2647" actId="1076"/>
          <ac:picMkLst>
            <pc:docMk/>
            <pc:sldMk cId="3922245832" sldId="266"/>
            <ac:picMk id="4102" creationId="{00000000-0000-0000-0000-000000000000}"/>
          </ac:picMkLst>
        </pc:picChg>
        <pc:picChg chg="mod">
          <ac:chgData name="Sara Miller" userId="16bd3174-1bdb-49bb-972b-942308ef53bf" providerId="ADAL" clId="{4B7EB299-77F7-4FF6-AB23-94D35EE7A03F}" dt="2020-08-14T11:14:42.465" v="2695" actId="1076"/>
          <ac:picMkLst>
            <pc:docMk/>
            <pc:sldMk cId="3922245832" sldId="266"/>
            <ac:picMk id="4105" creationId="{00000000-0000-0000-0000-000000000000}"/>
          </ac:picMkLst>
        </pc:picChg>
        <pc:picChg chg="mod">
          <ac:chgData name="Sara Miller" userId="16bd3174-1bdb-49bb-972b-942308ef53bf" providerId="ADAL" clId="{4B7EB299-77F7-4FF6-AB23-94D35EE7A03F}" dt="2020-08-14T11:14:43.575" v="2696" actId="1076"/>
          <ac:picMkLst>
            <pc:docMk/>
            <pc:sldMk cId="3922245832" sldId="266"/>
            <ac:picMk id="4106" creationId="{00000000-0000-0000-0000-000000000000}"/>
          </ac:picMkLst>
        </pc:picChg>
      </pc:sldChg>
      <pc:sldChg chg="modSp mod">
        <pc:chgData name="Sara Miller" userId="16bd3174-1bdb-49bb-972b-942308ef53bf" providerId="ADAL" clId="{4B7EB299-77F7-4FF6-AB23-94D35EE7A03F}" dt="2020-08-14T12:43:16.473" v="2839" actId="20577"/>
        <pc:sldMkLst>
          <pc:docMk/>
          <pc:sldMk cId="3040674845" sldId="267"/>
        </pc:sldMkLst>
        <pc:spChg chg="mod">
          <ac:chgData name="Sara Miller" userId="16bd3174-1bdb-49bb-972b-942308ef53bf" providerId="ADAL" clId="{4B7EB299-77F7-4FF6-AB23-94D35EE7A03F}" dt="2020-08-14T12:43:16.473" v="2839" actId="20577"/>
          <ac:spMkLst>
            <pc:docMk/>
            <pc:sldMk cId="3040674845" sldId="267"/>
            <ac:spMk id="3" creationId="{00000000-0000-0000-0000-000000000000}"/>
          </ac:spMkLst>
        </pc:spChg>
        <pc:spChg chg="mod">
          <ac:chgData name="Sara Miller" userId="16bd3174-1bdb-49bb-972b-942308ef53bf" providerId="ADAL" clId="{4B7EB299-77F7-4FF6-AB23-94D35EE7A03F}" dt="2020-08-14T09:28:42.742" v="36"/>
          <ac:spMkLst>
            <pc:docMk/>
            <pc:sldMk cId="3040674845" sldId="267"/>
            <ac:spMk id="4" creationId="{00000000-0000-0000-0000-000000000000}"/>
          </ac:spMkLst>
        </pc:spChg>
      </pc:sldChg>
      <pc:sldChg chg="modSp">
        <pc:chgData name="Sara Miller" userId="16bd3174-1bdb-49bb-972b-942308ef53bf" providerId="ADAL" clId="{4B7EB299-77F7-4FF6-AB23-94D35EE7A03F}" dt="2020-08-14T09:28:42.742" v="36"/>
        <pc:sldMkLst>
          <pc:docMk/>
          <pc:sldMk cId="783442247" sldId="268"/>
        </pc:sldMkLst>
        <pc:spChg chg="mod">
          <ac:chgData name="Sara Miller" userId="16bd3174-1bdb-49bb-972b-942308ef53bf" providerId="ADAL" clId="{4B7EB299-77F7-4FF6-AB23-94D35EE7A03F}" dt="2020-08-14T09:28:42.742" v="36"/>
          <ac:spMkLst>
            <pc:docMk/>
            <pc:sldMk cId="783442247" sldId="268"/>
            <ac:spMk id="3" creationId="{00000000-0000-0000-0000-000000000000}"/>
          </ac:spMkLst>
        </pc:spChg>
      </pc:sldChg>
      <pc:sldChg chg="addSp delSp modSp mod">
        <pc:chgData name="Sara Miller" userId="16bd3174-1bdb-49bb-972b-942308ef53bf" providerId="ADAL" clId="{4B7EB299-77F7-4FF6-AB23-94D35EE7A03F}" dt="2020-08-14T11:17:08.619" v="2727" actId="1076"/>
        <pc:sldMkLst>
          <pc:docMk/>
          <pc:sldMk cId="0" sldId="270"/>
        </pc:sldMkLst>
        <pc:spChg chg="mod">
          <ac:chgData name="Sara Miller" userId="16bd3174-1bdb-49bb-972b-942308ef53bf" providerId="ADAL" clId="{4B7EB299-77F7-4FF6-AB23-94D35EE7A03F}" dt="2020-08-14T09:28:42.742" v="36"/>
          <ac:spMkLst>
            <pc:docMk/>
            <pc:sldMk cId="0" sldId="270"/>
            <ac:spMk id="2" creationId="{00000000-0000-0000-0000-000000000000}"/>
          </ac:spMkLst>
        </pc:spChg>
        <pc:spChg chg="del mod">
          <ac:chgData name="Sara Miller" userId="16bd3174-1bdb-49bb-972b-942308ef53bf" providerId="ADAL" clId="{4B7EB299-77F7-4FF6-AB23-94D35EE7A03F}" dt="2020-08-14T11:15:20.737" v="2709" actId="21"/>
          <ac:spMkLst>
            <pc:docMk/>
            <pc:sldMk cId="0" sldId="270"/>
            <ac:spMk id="13" creationId="{00000000-0000-0000-0000-000000000000}"/>
          </ac:spMkLst>
        </pc:spChg>
        <pc:spChg chg="del">
          <ac:chgData name="Sara Miller" userId="16bd3174-1bdb-49bb-972b-942308ef53bf" providerId="ADAL" clId="{4B7EB299-77F7-4FF6-AB23-94D35EE7A03F}" dt="2020-08-14T11:15:23.252" v="2710" actId="21"/>
          <ac:spMkLst>
            <pc:docMk/>
            <pc:sldMk cId="0" sldId="270"/>
            <ac:spMk id="15" creationId="{00000000-0000-0000-0000-000000000000}"/>
          </ac:spMkLst>
        </pc:spChg>
        <pc:spChg chg="add mod">
          <ac:chgData name="Sara Miller" userId="16bd3174-1bdb-49bb-972b-942308ef53bf" providerId="ADAL" clId="{4B7EB299-77F7-4FF6-AB23-94D35EE7A03F}" dt="2020-08-14T11:16:28.753" v="2720" actId="1076"/>
          <ac:spMkLst>
            <pc:docMk/>
            <pc:sldMk cId="0" sldId="270"/>
            <ac:spMk id="17" creationId="{33216361-FBD9-4333-9BBF-10B51815F553}"/>
          </ac:spMkLst>
        </pc:spChg>
        <pc:spChg chg="add mod">
          <ac:chgData name="Sara Miller" userId="16bd3174-1bdb-49bb-972b-942308ef53bf" providerId="ADAL" clId="{4B7EB299-77F7-4FF6-AB23-94D35EE7A03F}" dt="2020-08-14T11:16:55.325" v="2725" actId="1076"/>
          <ac:spMkLst>
            <pc:docMk/>
            <pc:sldMk cId="0" sldId="270"/>
            <ac:spMk id="21" creationId="{10F7C2E0-557A-4DA4-B8C0-7177E9239380}"/>
          </ac:spMkLst>
        </pc:spChg>
        <pc:spChg chg="add mod">
          <ac:chgData name="Sara Miller" userId="16bd3174-1bdb-49bb-972b-942308ef53bf" providerId="ADAL" clId="{4B7EB299-77F7-4FF6-AB23-94D35EE7A03F}" dt="2020-08-14T11:17:08.619" v="2727" actId="1076"/>
          <ac:spMkLst>
            <pc:docMk/>
            <pc:sldMk cId="0" sldId="270"/>
            <ac:spMk id="23" creationId="{E54B506B-9AA4-4DB6-84AE-84ADEF4CED8D}"/>
          </ac:spMkLst>
        </pc:spChg>
        <pc:picChg chg="del">
          <ac:chgData name="Sara Miller" userId="16bd3174-1bdb-49bb-972b-942308ef53bf" providerId="ADAL" clId="{4B7EB299-77F7-4FF6-AB23-94D35EE7A03F}" dt="2020-08-14T11:15:13.677" v="2706" actId="478"/>
          <ac:picMkLst>
            <pc:docMk/>
            <pc:sldMk cId="0" sldId="270"/>
            <ac:picMk id="4" creationId="{00000000-0000-0000-0000-000000000000}"/>
          </ac:picMkLst>
        </pc:picChg>
        <pc:picChg chg="del">
          <ac:chgData name="Sara Miller" userId="16bd3174-1bdb-49bb-972b-942308ef53bf" providerId="ADAL" clId="{4B7EB299-77F7-4FF6-AB23-94D35EE7A03F}" dt="2020-08-14T11:15:14.489" v="2707" actId="478"/>
          <ac:picMkLst>
            <pc:docMk/>
            <pc:sldMk cId="0" sldId="270"/>
            <ac:picMk id="5" creationId="{00000000-0000-0000-0000-000000000000}"/>
          </ac:picMkLst>
        </pc:picChg>
        <pc:picChg chg="add mod">
          <ac:chgData name="Sara Miller" userId="16bd3174-1bdb-49bb-972b-942308ef53bf" providerId="ADAL" clId="{4B7EB299-77F7-4FF6-AB23-94D35EE7A03F}" dt="2020-08-14T11:15:53.527" v="2712" actId="1076"/>
          <ac:picMkLst>
            <pc:docMk/>
            <pc:sldMk cId="0" sldId="270"/>
            <ac:picMk id="6" creationId="{64116207-B578-495D-A7BD-799574A540A8}"/>
          </ac:picMkLst>
        </pc:picChg>
        <pc:picChg chg="add mod">
          <ac:chgData name="Sara Miller" userId="16bd3174-1bdb-49bb-972b-942308ef53bf" providerId="ADAL" clId="{4B7EB299-77F7-4FF6-AB23-94D35EE7A03F}" dt="2020-08-14T11:16:01.681" v="2714" actId="1076"/>
          <ac:picMkLst>
            <pc:docMk/>
            <pc:sldMk cId="0" sldId="270"/>
            <ac:picMk id="7" creationId="{FAC0C828-782C-4B05-AAB8-BF62EADD35CF}"/>
          </ac:picMkLst>
        </pc:picChg>
        <pc:picChg chg="add mod">
          <ac:chgData name="Sara Miller" userId="16bd3174-1bdb-49bb-972b-942308ef53bf" providerId="ADAL" clId="{4B7EB299-77F7-4FF6-AB23-94D35EE7A03F}" dt="2020-08-14T11:16:30.393" v="2721" actId="1076"/>
          <ac:picMkLst>
            <pc:docMk/>
            <pc:sldMk cId="0" sldId="270"/>
            <ac:picMk id="9" creationId="{5AC079BE-3165-4CBC-A858-884C2DF4EB46}"/>
          </ac:picMkLst>
        </pc:picChg>
        <pc:picChg chg="add mod">
          <ac:chgData name="Sara Miller" userId="16bd3174-1bdb-49bb-972b-942308ef53bf" providerId="ADAL" clId="{4B7EB299-77F7-4FF6-AB23-94D35EE7A03F}" dt="2020-08-14T11:16:17.834" v="2718" actId="1076"/>
          <ac:picMkLst>
            <pc:docMk/>
            <pc:sldMk cId="0" sldId="270"/>
            <ac:picMk id="11" creationId="{A9B15C62-2C89-4031-9451-5CE74D3C256B}"/>
          </ac:picMkLst>
        </pc:picChg>
        <pc:picChg chg="add mod">
          <ac:chgData name="Sara Miller" userId="16bd3174-1bdb-49bb-972b-942308ef53bf" providerId="ADAL" clId="{4B7EB299-77F7-4FF6-AB23-94D35EE7A03F}" dt="2020-08-14T11:16:44.343" v="2723" actId="1076"/>
          <ac:picMkLst>
            <pc:docMk/>
            <pc:sldMk cId="0" sldId="270"/>
            <ac:picMk id="19" creationId="{00F5F2D3-4960-405F-81FD-F02C32065F73}"/>
          </ac:picMkLst>
        </pc:picChg>
      </pc:sldChg>
      <pc:sldChg chg="delSp modSp del mod">
        <pc:chgData name="Sara Miller" userId="16bd3174-1bdb-49bb-972b-942308ef53bf" providerId="ADAL" clId="{4B7EB299-77F7-4FF6-AB23-94D35EE7A03F}" dt="2020-08-14T11:17:26.849" v="2734" actId="2696"/>
        <pc:sldMkLst>
          <pc:docMk/>
          <pc:sldMk cId="2755545750" sldId="271"/>
        </pc:sldMkLst>
        <pc:spChg chg="mod">
          <ac:chgData name="Sara Miller" userId="16bd3174-1bdb-49bb-972b-942308ef53bf" providerId="ADAL" clId="{4B7EB299-77F7-4FF6-AB23-94D35EE7A03F}" dt="2020-08-14T09:28:42.742" v="36"/>
          <ac:spMkLst>
            <pc:docMk/>
            <pc:sldMk cId="2755545750" sldId="271"/>
            <ac:spMk id="2" creationId="{00000000-0000-0000-0000-000000000000}"/>
          </ac:spMkLst>
        </pc:spChg>
        <pc:spChg chg="del">
          <ac:chgData name="Sara Miller" userId="16bd3174-1bdb-49bb-972b-942308ef53bf" providerId="ADAL" clId="{4B7EB299-77F7-4FF6-AB23-94D35EE7A03F}" dt="2020-08-14T11:17:20.038" v="2732" actId="21"/>
          <ac:spMkLst>
            <pc:docMk/>
            <pc:sldMk cId="2755545750" sldId="271"/>
            <ac:spMk id="5" creationId="{00000000-0000-0000-0000-000000000000}"/>
          </ac:spMkLst>
        </pc:spChg>
        <pc:spChg chg="del">
          <ac:chgData name="Sara Miller" userId="16bd3174-1bdb-49bb-972b-942308ef53bf" providerId="ADAL" clId="{4B7EB299-77F7-4FF6-AB23-94D35EE7A03F}" dt="2020-08-14T11:17:16.632" v="2731" actId="21"/>
          <ac:spMkLst>
            <pc:docMk/>
            <pc:sldMk cId="2755545750" sldId="271"/>
            <ac:spMk id="8" creationId="{00000000-0000-0000-0000-000000000000}"/>
          </ac:spMkLst>
        </pc:spChg>
        <pc:spChg chg="del">
          <ac:chgData name="Sara Miller" userId="16bd3174-1bdb-49bb-972b-942308ef53bf" providerId="ADAL" clId="{4B7EB299-77F7-4FF6-AB23-94D35EE7A03F}" dt="2020-08-14T11:17:23.287" v="2733" actId="21"/>
          <ac:spMkLst>
            <pc:docMk/>
            <pc:sldMk cId="2755545750" sldId="271"/>
            <ac:spMk id="11" creationId="{00000000-0000-0000-0000-000000000000}"/>
          </ac:spMkLst>
        </pc:spChg>
        <pc:picChg chg="del">
          <ac:chgData name="Sara Miller" userId="16bd3174-1bdb-49bb-972b-942308ef53bf" providerId="ADAL" clId="{4B7EB299-77F7-4FF6-AB23-94D35EE7A03F}" dt="2020-08-14T11:17:12.305" v="2728" actId="478"/>
          <ac:picMkLst>
            <pc:docMk/>
            <pc:sldMk cId="2755545750" sldId="271"/>
            <ac:picMk id="3" creationId="{00000000-0000-0000-0000-000000000000}"/>
          </ac:picMkLst>
        </pc:picChg>
        <pc:picChg chg="del">
          <ac:chgData name="Sara Miller" userId="16bd3174-1bdb-49bb-972b-942308ef53bf" providerId="ADAL" clId="{4B7EB299-77F7-4FF6-AB23-94D35EE7A03F}" dt="2020-08-14T11:17:12.883" v="2729" actId="478"/>
          <ac:picMkLst>
            <pc:docMk/>
            <pc:sldMk cId="2755545750" sldId="271"/>
            <ac:picMk id="4" creationId="{00000000-0000-0000-0000-000000000000}"/>
          </ac:picMkLst>
        </pc:picChg>
        <pc:picChg chg="del">
          <ac:chgData name="Sara Miller" userId="16bd3174-1bdb-49bb-972b-942308ef53bf" providerId="ADAL" clId="{4B7EB299-77F7-4FF6-AB23-94D35EE7A03F}" dt="2020-08-14T11:17:13.336" v="2730" actId="478"/>
          <ac:picMkLst>
            <pc:docMk/>
            <pc:sldMk cId="2755545750" sldId="271"/>
            <ac:picMk id="2050" creationId="{00000000-0000-0000-0000-000000000000}"/>
          </ac:picMkLst>
        </pc:picChg>
      </pc:sldChg>
      <pc:sldMasterChg chg="setBg modSldLayout">
        <pc:chgData name="Sara Miller" userId="16bd3174-1bdb-49bb-972b-942308ef53bf" providerId="ADAL" clId="{4B7EB299-77F7-4FF6-AB23-94D35EE7A03F}" dt="2020-08-14T09:29:13.376" v="63"/>
        <pc:sldMasterMkLst>
          <pc:docMk/>
          <pc:sldMasterMk cId="2307098484" sldId="2147483648"/>
        </pc:sldMasterMkLst>
        <pc:sldLayoutChg chg="setBg">
          <pc:chgData name="Sara Miller" userId="16bd3174-1bdb-49bb-972b-942308ef53bf" providerId="ADAL" clId="{4B7EB299-77F7-4FF6-AB23-94D35EE7A03F}" dt="2020-08-14T09:29:13.376" v="63"/>
          <pc:sldLayoutMkLst>
            <pc:docMk/>
            <pc:sldMasterMk cId="2307098484" sldId="2147483648"/>
            <pc:sldLayoutMk cId="1868213049" sldId="2147483649"/>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76170626" sldId="2147483650"/>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4254022505" sldId="2147483651"/>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1458071676" sldId="2147483652"/>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1849933586" sldId="2147483653"/>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60885539" sldId="2147483654"/>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945793170" sldId="2147483655"/>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807455492" sldId="2147483656"/>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60828209" sldId="2147483657"/>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2832005974" sldId="2147483658"/>
          </pc:sldLayoutMkLst>
        </pc:sldLayoutChg>
        <pc:sldLayoutChg chg="setBg">
          <pc:chgData name="Sara Miller" userId="16bd3174-1bdb-49bb-972b-942308ef53bf" providerId="ADAL" clId="{4B7EB299-77F7-4FF6-AB23-94D35EE7A03F}" dt="2020-08-14T09:29:13.376" v="63"/>
          <pc:sldLayoutMkLst>
            <pc:docMk/>
            <pc:sldMasterMk cId="2307098484" sldId="2147483648"/>
            <pc:sldLayoutMk cId="1003409222"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F3456F2-103F-4021-AE09-73DAAC7B1A9C}" type="datetimeFigureOut">
              <a:rPr lang="en-US" smtClean="0"/>
              <a:t>3/2/2023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E5E88A5-D9B8-4546-8C98-C28F0BD46987}" type="slidenum">
              <a:rPr lang="en-US" smtClean="0"/>
              <a:t>‹#›</a:t>
            </a:fld>
            <a:endParaRPr lang="en-US"/>
          </a:p>
        </p:txBody>
      </p:sp>
    </p:spTree>
    <p:extLst>
      <p:ext uri="{BB962C8B-B14F-4D97-AF65-F5344CB8AC3E}">
        <p14:creationId xmlns:p14="http://schemas.microsoft.com/office/powerpoint/2010/main" val="803869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49688" y="1"/>
            <a:ext cx="2946400" cy="496888"/>
          </a:xfrm>
          <a:prstGeom prst="rect">
            <a:avLst/>
          </a:prstGeom>
        </p:spPr>
        <p:txBody>
          <a:bodyPr vert="horz" lIns="91431" tIns="45715" rIns="91431" bIns="45715" rtlCol="0"/>
          <a:lstStyle>
            <a:lvl1pPr algn="r">
              <a:defRPr sz="1200"/>
            </a:lvl1pPr>
          </a:lstStyle>
          <a:p>
            <a:fld id="{F26347E6-066F-4FCA-98DB-2F0CC0B5184A}" type="datetimeFigureOut">
              <a:rPr lang="en-GB" smtClean="0"/>
              <a:pPr/>
              <a:t>02/03/2023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31" tIns="45715" rIns="91431" bIns="45715" rtlCol="0" anchor="b"/>
          <a:lstStyle>
            <a:lvl1pPr algn="r">
              <a:defRPr sz="1200"/>
            </a:lvl1pPr>
          </a:lstStyle>
          <a:p>
            <a:fld id="{BA23008C-41DA-4DE7-BD95-828739DCEBD5}" type="slidenum">
              <a:rPr lang="en-GB" smtClean="0"/>
              <a:pPr/>
              <a:t>‹#›</a:t>
            </a:fld>
            <a:endParaRPr lang="en-GB"/>
          </a:p>
        </p:txBody>
      </p:sp>
    </p:spTree>
    <p:extLst>
      <p:ext uri="{BB962C8B-B14F-4D97-AF65-F5344CB8AC3E}">
        <p14:creationId xmlns:p14="http://schemas.microsoft.com/office/powerpoint/2010/main" val="37545250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73309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0303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23008C-41DA-4DE7-BD95-828739DCEBD5}" type="slidenum">
              <a:rPr lang="en-GB" smtClean="0"/>
              <a:pPr/>
              <a:t>3</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03614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11</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66005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84933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13</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12146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3008C-41DA-4DE7-BD95-828739DCEBD5}" type="slidenum">
              <a:rPr lang="en-GB" smtClean="0"/>
              <a:pPr/>
              <a:t>15</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52971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A61F71-D402-4DB8-A85F-2C714E48BAD0}"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86821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479F2-186A-4733-9786-A6E09008DA32}"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83200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C33CF3-A36B-4CD3-8BDA-843762F47765}"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00340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E1BEE8-FD26-4A4F-84BC-BD2D806553AA}"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761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3616B-5ABD-4437-BA69-AE1095E315A3}" type="datetime1">
              <a:rPr lang="en-GB" smtClean="0"/>
              <a:pPr/>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425402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B72D9F-C06F-4972-A2AB-06FC651D00A6}"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45807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365141-5C93-4D72-8103-B68E7B775741}" type="datetime1">
              <a:rPr lang="en-GB" smtClean="0"/>
              <a:pPr/>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184993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088B25-C727-4069-A901-29928BB51E68}" type="datetime1">
              <a:rPr lang="en-GB" smtClean="0"/>
              <a:pPr/>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608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2D19E-4AB2-47FE-A316-4CE1FE5599A0}" type="datetime1">
              <a:rPr lang="en-GB" smtClean="0"/>
              <a:pPr/>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94579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F9668-F5CF-48E5-AF54-CEF3FB7AF2A2}"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80745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957CB-3637-4A07-A6B2-D7CB1EA8C60E}" type="datetime1">
              <a:rPr lang="en-GB" smtClean="0"/>
              <a:pPr/>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0EFC6-E6FF-4B37-B131-35452D950857}" type="slidenum">
              <a:rPr lang="en-GB" smtClean="0"/>
              <a:pPr/>
              <a:t>‹#›</a:t>
            </a:fld>
            <a:endParaRPr lang="en-GB"/>
          </a:p>
        </p:txBody>
      </p:sp>
    </p:spTree>
    <p:extLst>
      <p:ext uri="{BB962C8B-B14F-4D97-AF65-F5344CB8AC3E}">
        <p14:creationId xmlns:p14="http://schemas.microsoft.com/office/powerpoint/2010/main" val="26082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stretch>
            <a:fillRect l="7000" t="-2000" r="6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7F0DA-0E0E-4D60-9FC6-6AC996FBA162}" type="datetime1">
              <a:rPr lang="en-GB" smtClean="0"/>
              <a:pPr/>
              <a:t>02/03/2023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0EFC6-E6FF-4B37-B131-35452D950857}" type="slidenum">
              <a:rPr lang="en-GB" smtClean="0"/>
              <a:pPr/>
              <a:t>‹#›</a:t>
            </a:fld>
            <a:endParaRPr lang="en-GB"/>
          </a:p>
        </p:txBody>
      </p:sp>
    </p:spTree>
    <p:extLst>
      <p:ext uri="{BB962C8B-B14F-4D97-AF65-F5344CB8AC3E}">
        <p14:creationId xmlns:p14="http://schemas.microsoft.com/office/powerpoint/2010/main" val="230709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png"/><Relationship Id="rId7" Type="http://schemas.openxmlformats.org/officeDocument/2006/relationships/image" Target="../media/image3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600" dirty="0">
                <a:solidFill>
                  <a:schemeClr val="accent1">
                    <a:lumMod val="75000"/>
                  </a:schemeClr>
                </a:solidFill>
                <a:latin typeface="GoudyHandtooled BT"/>
              </a:rPr>
              <a:t>Reach @ </a:t>
            </a:r>
            <a:br>
              <a:rPr lang="en-GB" sz="6600" dirty="0">
                <a:solidFill>
                  <a:schemeClr val="accent1">
                    <a:lumMod val="75000"/>
                  </a:schemeClr>
                </a:solidFill>
                <a:latin typeface="GoudyHandtooled BT"/>
              </a:rPr>
            </a:br>
            <a:r>
              <a:rPr lang="en-GB" sz="6600" dirty="0">
                <a:solidFill>
                  <a:schemeClr val="accent1">
                    <a:lumMod val="75000"/>
                  </a:schemeClr>
                </a:solidFill>
                <a:latin typeface="GoudyHandtooled BT"/>
              </a:rPr>
              <a:t>Uniquely Different</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solidFill>
                  <a:schemeClr val="accent1">
                    <a:lumMod val="75000"/>
                  </a:schemeClr>
                </a:solidFill>
              </a:rPr>
              <a:t>Children’s Guide</a:t>
            </a:r>
          </a:p>
          <a:p>
            <a:endParaRPr lang="en-GB" dirty="0">
              <a:solidFill>
                <a:schemeClr val="accent1">
                  <a:lumMod val="75000"/>
                </a:schemeClr>
              </a:solidFill>
            </a:endParaRPr>
          </a:p>
          <a:p>
            <a:pPr algn="l"/>
            <a:r>
              <a:rPr lang="en-GB" sz="800" dirty="0">
                <a:solidFill>
                  <a:schemeClr val="accent1">
                    <a:lumMod val="75000"/>
                  </a:schemeClr>
                </a:solidFill>
              </a:rPr>
              <a:t>Date Issue: September 2020</a:t>
            </a:r>
          </a:p>
          <a:p>
            <a:pPr algn="l"/>
            <a:r>
              <a:rPr lang="en-GB" sz="800" dirty="0">
                <a:solidFill>
                  <a:schemeClr val="accent1">
                    <a:lumMod val="75000"/>
                  </a:schemeClr>
                </a:solidFill>
              </a:rPr>
              <a:t>Updated: 02nd March 2023</a:t>
            </a:r>
            <a:endParaRPr lang="en-GB" sz="800" dirty="0">
              <a:solidFill>
                <a:schemeClr val="accent1">
                  <a:lumMod val="75000"/>
                </a:schemeClr>
              </a:solidFill>
              <a:cs typeface="Calibri"/>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81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260648"/>
            <a:ext cx="4320480" cy="369332"/>
          </a:xfrm>
          <a:prstGeom prst="rect">
            <a:avLst/>
          </a:prstGeom>
          <a:noFill/>
        </p:spPr>
        <p:txBody>
          <a:bodyPr wrap="square" rtlCol="0">
            <a:spAutoFit/>
          </a:bodyPr>
          <a:lstStyle/>
          <a:p>
            <a:pPr algn="ctr"/>
            <a:r>
              <a:rPr lang="en-GB" dirty="0">
                <a:solidFill>
                  <a:schemeClr val="tx2">
                    <a:lumMod val="60000"/>
                    <a:lumOff val="40000"/>
                  </a:schemeClr>
                </a:solidFill>
              </a:rPr>
              <a:t>What are Sessions?</a:t>
            </a:r>
          </a:p>
        </p:txBody>
      </p:sp>
      <p:sp>
        <p:nvSpPr>
          <p:cNvPr id="3" name="TextBox 2"/>
          <p:cNvSpPr txBox="1"/>
          <p:nvPr/>
        </p:nvSpPr>
        <p:spPr>
          <a:xfrm>
            <a:off x="1583668" y="1124744"/>
            <a:ext cx="5976664" cy="3693319"/>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rPr>
              <a:t>Reach @ Uniquely Different is accommodation and a centre for you to enjoy relaxing, playing, hobbies, sensory activities, cooking, chilling, working towards independence, meeting friends</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Your own living area to develop personal skills and lots of new experiences</a:t>
            </a:r>
          </a:p>
          <a:p>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Those choosing ASDAN – These sessions are a bit like chatting to your teacher at school – ideas and action planning with you and your support worker you can talk about what you would like to do and learn.</a:t>
            </a:r>
          </a:p>
          <a:p>
            <a:pPr marL="285750" indent="-285750">
              <a:buFont typeface="Wingdings" panose="05000000000000000000" pitchFamily="2" charset="2"/>
              <a:buChar char="v"/>
            </a:pPr>
            <a:endParaRPr lang="en-GB" dirty="0">
              <a:solidFill>
                <a:schemeClr val="tx2">
                  <a:lumMod val="60000"/>
                  <a:lumOff val="40000"/>
                </a:schemeClr>
              </a:solidFill>
            </a:endParaRPr>
          </a:p>
        </p:txBody>
      </p:sp>
      <p:pic>
        <p:nvPicPr>
          <p:cNvPr id="2050" name="Picture 2" descr="C:\Users\Chesterfield\AppData\Local\Microsoft\Windows\Temporary Internet Files\Content.IE5\XH1VJBKH\MC9004404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8057" y="4581128"/>
            <a:ext cx="1827886" cy="15060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10</a:t>
            </a:fld>
            <a:endParaRPr lang="en-GB"/>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91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32656"/>
            <a:ext cx="4608512" cy="369332"/>
          </a:xfrm>
          <a:prstGeom prst="rect">
            <a:avLst/>
          </a:prstGeom>
          <a:noFill/>
        </p:spPr>
        <p:txBody>
          <a:bodyPr wrap="square" rtlCol="0">
            <a:spAutoFit/>
          </a:bodyPr>
          <a:lstStyle/>
          <a:p>
            <a:pPr algn="ctr"/>
            <a:r>
              <a:rPr lang="en-GB" dirty="0">
                <a:solidFill>
                  <a:schemeClr val="tx2">
                    <a:lumMod val="60000"/>
                    <a:lumOff val="40000"/>
                  </a:schemeClr>
                </a:solidFill>
              </a:rPr>
              <a:t>ASDAN</a:t>
            </a:r>
          </a:p>
        </p:txBody>
      </p:sp>
      <p:sp>
        <p:nvSpPr>
          <p:cNvPr id="3" name="TextBox 2"/>
          <p:cNvSpPr txBox="1"/>
          <p:nvPr/>
        </p:nvSpPr>
        <p:spPr>
          <a:xfrm>
            <a:off x="179512" y="1111901"/>
            <a:ext cx="8712968" cy="2862322"/>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rPr>
              <a:t>Staff at Reach @ Uniquely Different are here to help you gain national recognised certificates of achievements and skills like developing communication skills, Out in the community and developing numeracy skills.</a:t>
            </a:r>
          </a:p>
          <a:p>
            <a:pPr marL="285750" indent="-285750">
              <a:buFont typeface="Wingdings" panose="05000000000000000000" pitchFamily="2" charset="2"/>
              <a:buChar char="v"/>
            </a:pPr>
            <a:endParaRPr lang="en-GB" dirty="0">
              <a:solidFill>
                <a:schemeClr val="tx2">
                  <a:lumMod val="60000"/>
                  <a:lumOff val="40000"/>
                </a:schemeClr>
              </a:solidFill>
            </a:endParaRPr>
          </a:p>
          <a:p>
            <a:pPr marL="742950" lvl="1" indent="-285750">
              <a:buFont typeface="Wingdings" panose="05000000000000000000" pitchFamily="2" charset="2"/>
              <a:buChar char="v"/>
            </a:pPr>
            <a:r>
              <a:rPr lang="en-GB" dirty="0">
                <a:solidFill>
                  <a:schemeClr val="tx2">
                    <a:lumMod val="60000"/>
                    <a:lumOff val="40000"/>
                  </a:schemeClr>
                </a:solidFill>
              </a:rPr>
              <a:t>Whilst at the centre we aim to offer an environment that promotes toileting, hand washing  and wiping (</a:t>
            </a:r>
            <a:r>
              <a:rPr lang="en-GB" dirty="0" err="1">
                <a:solidFill>
                  <a:schemeClr val="tx2">
                    <a:lumMod val="60000"/>
                    <a:lumOff val="40000"/>
                  </a:schemeClr>
                </a:solidFill>
              </a:rPr>
              <a:t>Covid</a:t>
            </a:r>
            <a:r>
              <a:rPr lang="en-GB" dirty="0">
                <a:solidFill>
                  <a:schemeClr val="tx2">
                    <a:lumMod val="60000"/>
                    <a:lumOff val="40000"/>
                  </a:schemeClr>
                </a:solidFill>
              </a:rPr>
              <a:t>)</a:t>
            </a:r>
          </a:p>
          <a:p>
            <a:pPr marL="742950" lvl="1" indent="-285750">
              <a:buFont typeface="Wingdings" panose="05000000000000000000" pitchFamily="2" charset="2"/>
              <a:buChar char="v"/>
            </a:pPr>
            <a:endParaRPr lang="en-GB" dirty="0">
              <a:solidFill>
                <a:schemeClr val="tx2">
                  <a:lumMod val="60000"/>
                  <a:lumOff val="40000"/>
                </a:schemeClr>
              </a:solidFill>
            </a:endParaRPr>
          </a:p>
          <a:p>
            <a:pPr marL="742950" lvl="1" indent="-285750" algn="r">
              <a:buFont typeface="Wingdings" panose="05000000000000000000" pitchFamily="2" charset="2"/>
              <a:buChar char="v"/>
            </a:pPr>
            <a:r>
              <a:rPr lang="en-GB" dirty="0">
                <a:solidFill>
                  <a:schemeClr val="tx2">
                    <a:lumMod val="60000"/>
                    <a:lumOff val="40000"/>
                  </a:schemeClr>
                </a:solidFill>
              </a:rPr>
              <a:t>Keeping tidy – independently to put items away, rubbish in the bin.                      .        </a:t>
            </a:r>
          </a:p>
          <a:p>
            <a:pPr marL="742950" lvl="1" indent="-285750" algn="r"/>
            <a:endParaRPr lang="en-GB" dirty="0">
              <a:solidFill>
                <a:schemeClr val="tx2">
                  <a:lumMod val="60000"/>
                  <a:lumOff val="40000"/>
                </a:schemeClr>
              </a:solidFill>
            </a:endParaRPr>
          </a:p>
          <a:p>
            <a:pPr marL="1200150" lvl="2" indent="-285750">
              <a:buFont typeface="Wingdings" panose="05000000000000000000" pitchFamily="2" charset="2"/>
              <a:buChar char="v"/>
            </a:pPr>
            <a:r>
              <a:rPr lang="en-GB" dirty="0">
                <a:solidFill>
                  <a:schemeClr val="tx2">
                    <a:lumMod val="60000"/>
                    <a:lumOff val="40000"/>
                  </a:schemeClr>
                </a:solidFill>
              </a:rPr>
              <a:t>Protective Behaviours – using the right words and actions to keep you safe</a:t>
            </a:r>
          </a:p>
        </p:txBody>
      </p:sp>
      <p:pic>
        <p:nvPicPr>
          <p:cNvPr id="3075" name="Picture 3" descr="C:\Users\Chesterfield\AppData\Local\Microsoft\Windows\Temporary Internet Files\Content.IE5\NYKZ2MSW\MC900232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83482"/>
            <a:ext cx="2160240" cy="21231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hesterfield\AppData\Local\Microsoft\Windows\Temporary Internet Files\Content.IE5\NYKZ2MSW\MC9003329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9386" y="4293096"/>
            <a:ext cx="2255902"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11</a:t>
            </a:fld>
            <a:endParaRPr lang="en-GB"/>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89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5556" y="548680"/>
            <a:ext cx="7992888" cy="5355312"/>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rPr>
              <a:t>Emotional Warmth – Positive regard, say hello and goodbye, listen and talk to you</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lgn="r">
              <a:buFont typeface="Wingdings" panose="05000000000000000000" pitchFamily="2" charset="2"/>
              <a:buChar char="v"/>
            </a:pPr>
            <a:r>
              <a:rPr lang="en-GB" dirty="0">
                <a:solidFill>
                  <a:schemeClr val="tx2">
                    <a:lumMod val="60000"/>
                    <a:lumOff val="40000"/>
                  </a:schemeClr>
                </a:solidFill>
              </a:rPr>
              <a:t>Play – how to talk, help you and interact with children and play with them           .</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Routines – having set routines during the day, so you feel safe and confident whilst you are here.</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Sensory needs -  to explore sensory pleasures and dislikes</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Managing behaviour – exploring the reasons why we behave as we do, and to promote positive behaviours and communication</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Education/ life skills- use of ASDAN / working with your school</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Relationships – how to get on with different people in your family and people around you</a:t>
            </a:r>
          </a:p>
        </p:txBody>
      </p:sp>
      <p:pic>
        <p:nvPicPr>
          <p:cNvPr id="4099" name="Picture 3" descr="C:\Users\Chesterfield\AppData\Local\Microsoft\Windows\Temporary Internet Files\Content.IE5\NYKZ2MSW\MC9002321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881016"/>
            <a:ext cx="844236" cy="9302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hesterfield\AppData\Local\Microsoft\Windows\Temporary Internet Files\Content.IE5\IJ4CU9XM\MC90044594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5728" y="836712"/>
            <a:ext cx="936104" cy="1045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hesterfield\AppData\Local\Microsoft\Windows\Temporary Internet Files\Content.IE5\NYKZ2MSW\MC90001458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707" y="2715075"/>
            <a:ext cx="1126968" cy="90113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Chesterfield\AppData\Local\Microsoft\Windows\Temporary Internet Files\Content.IE5\NYKZ2MSW\MC90038976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5731725"/>
            <a:ext cx="1163597" cy="9644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Chesterfield\AppData\Local\Microsoft\Windows\Temporary Internet Files\Content.IE5\XH1VJBKH\MC90015495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9122" y="5592884"/>
            <a:ext cx="1536456" cy="1242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430EFC6-E6FF-4B37-B131-35452D950857}" type="slidenum">
              <a:rPr lang="en-GB" smtClean="0"/>
              <a:pPr/>
              <a:t>12</a:t>
            </a:fld>
            <a:endParaRPr lang="en-GB"/>
          </a:p>
        </p:txBody>
      </p:sp>
    </p:spTree>
    <p:extLst>
      <p:ext uri="{BB962C8B-B14F-4D97-AF65-F5344CB8AC3E}">
        <p14:creationId xmlns:p14="http://schemas.microsoft.com/office/powerpoint/2010/main" val="392224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32656"/>
            <a:ext cx="4608512" cy="369332"/>
          </a:xfrm>
          <a:prstGeom prst="rect">
            <a:avLst/>
          </a:prstGeom>
          <a:noFill/>
        </p:spPr>
        <p:txBody>
          <a:bodyPr wrap="square" rtlCol="0">
            <a:spAutoFit/>
          </a:bodyPr>
          <a:lstStyle/>
          <a:p>
            <a:pPr algn="ctr"/>
            <a:r>
              <a:rPr lang="en-GB" dirty="0">
                <a:solidFill>
                  <a:schemeClr val="tx2">
                    <a:lumMod val="60000"/>
                    <a:lumOff val="40000"/>
                  </a:schemeClr>
                </a:solidFill>
              </a:rPr>
              <a:t>If I am worried who can I talk to?</a:t>
            </a:r>
          </a:p>
        </p:txBody>
      </p:sp>
      <p:sp>
        <p:nvSpPr>
          <p:cNvPr id="3" name="TextBox 2"/>
          <p:cNvSpPr txBox="1"/>
          <p:nvPr/>
        </p:nvSpPr>
        <p:spPr>
          <a:xfrm>
            <a:off x="1475655" y="2204864"/>
            <a:ext cx="6192688" cy="3416320"/>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rPr>
              <a:t>If you are unhappy about </a:t>
            </a:r>
            <a:r>
              <a:rPr lang="en-GB" b="1" u="sng" dirty="0">
                <a:solidFill>
                  <a:schemeClr val="tx2">
                    <a:lumMod val="60000"/>
                    <a:lumOff val="40000"/>
                  </a:schemeClr>
                </a:solidFill>
              </a:rPr>
              <a:t>anything</a:t>
            </a:r>
            <a:r>
              <a:rPr lang="en-GB" dirty="0">
                <a:solidFill>
                  <a:schemeClr val="tx2">
                    <a:lumMod val="60000"/>
                    <a:lumOff val="40000"/>
                  </a:schemeClr>
                </a:solidFill>
              </a:rPr>
              <a:t> whilst being at Reach @ Uniquely Different, you can speak to any member of staff you choose to</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You can talk to your parent/carer, if you wish to</a:t>
            </a:r>
          </a:p>
          <a:p>
            <a:pPr marL="285750" indent="-285750">
              <a:buFont typeface="Wingdings" panose="05000000000000000000" pitchFamily="2" charset="2"/>
              <a:buChar char="v"/>
            </a:pPr>
            <a:endParaRPr lang="en-GB" dirty="0">
              <a:solidFill>
                <a:schemeClr val="tx2">
                  <a:lumMod val="60000"/>
                  <a:lumOff val="40000"/>
                </a:schemeClr>
              </a:solidFill>
            </a:endParaRPr>
          </a:p>
          <a:p>
            <a:pPr marL="285750" indent="-285750">
              <a:buFont typeface="Wingdings" panose="05000000000000000000" pitchFamily="2" charset="2"/>
              <a:buChar char="v"/>
            </a:pPr>
            <a:r>
              <a:rPr lang="en-GB" dirty="0">
                <a:solidFill>
                  <a:schemeClr val="tx2">
                    <a:lumMod val="60000"/>
                    <a:lumOff val="40000"/>
                  </a:schemeClr>
                </a:solidFill>
              </a:rPr>
              <a:t>You can also talk to:</a:t>
            </a:r>
          </a:p>
          <a:p>
            <a:pPr marL="742950" lvl="1" indent="-285750">
              <a:buFont typeface="Wingdings" panose="05000000000000000000" pitchFamily="2" charset="2"/>
              <a:buChar char="v"/>
            </a:pPr>
            <a:r>
              <a:rPr lang="en-GB" dirty="0">
                <a:solidFill>
                  <a:schemeClr val="tx2">
                    <a:lumMod val="60000"/>
                    <a:lumOff val="40000"/>
                  </a:schemeClr>
                </a:solidFill>
              </a:rPr>
              <a:t>A teacher</a:t>
            </a:r>
          </a:p>
          <a:p>
            <a:pPr marL="742950" lvl="1" indent="-285750">
              <a:buFont typeface="Wingdings" panose="05000000000000000000" pitchFamily="2" charset="2"/>
              <a:buChar char="v"/>
            </a:pPr>
            <a:r>
              <a:rPr lang="en-GB" dirty="0">
                <a:solidFill>
                  <a:schemeClr val="tx2">
                    <a:lumMod val="60000"/>
                    <a:lumOff val="40000"/>
                  </a:schemeClr>
                </a:solidFill>
              </a:rPr>
              <a:t>Social Worker</a:t>
            </a:r>
          </a:p>
          <a:p>
            <a:pPr marL="742950" lvl="1" indent="-285750">
              <a:buFont typeface="Wingdings" panose="05000000000000000000" pitchFamily="2" charset="2"/>
              <a:buChar char="v"/>
            </a:pPr>
            <a:r>
              <a:rPr lang="en-GB" dirty="0">
                <a:solidFill>
                  <a:schemeClr val="tx2">
                    <a:lumMod val="60000"/>
                    <a:lumOff val="40000"/>
                  </a:schemeClr>
                </a:solidFill>
              </a:rPr>
              <a:t>Guardian</a:t>
            </a:r>
          </a:p>
          <a:p>
            <a:pPr marL="742950" lvl="1" indent="-285750">
              <a:buFont typeface="Wingdings" panose="05000000000000000000" pitchFamily="2" charset="2"/>
              <a:buChar char="v"/>
            </a:pPr>
            <a:r>
              <a:rPr lang="en-GB" dirty="0">
                <a:solidFill>
                  <a:schemeClr val="tx2">
                    <a:lumMod val="60000"/>
                    <a:lumOff val="40000"/>
                  </a:schemeClr>
                </a:solidFill>
              </a:rPr>
              <a:t>Foster Carer (if you are still spending time with them)</a:t>
            </a:r>
          </a:p>
          <a:p>
            <a:pPr lvl="1"/>
            <a:endParaRPr lang="en-GB" dirty="0">
              <a:solidFill>
                <a:schemeClr val="tx2">
                  <a:lumMod val="60000"/>
                  <a:lumOff val="40000"/>
                </a:schemeClr>
              </a:solidFill>
            </a:endParaRPr>
          </a:p>
        </p:txBody>
      </p:sp>
      <p:pic>
        <p:nvPicPr>
          <p:cNvPr id="5122" name="Picture 2" descr="C:\Users\Chesterfield\AppData\Local\Microsoft\Windows\Temporary Internet Files\Content.IE5\XH1VJBKH\MC9004405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037" y="836712"/>
            <a:ext cx="951925" cy="12024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13</a:t>
            </a:fld>
            <a:endParaRPr lang="en-GB"/>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7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14</a:t>
            </a:fld>
            <a:endParaRPr lang="en-GB"/>
          </a:p>
        </p:txBody>
      </p:sp>
      <p:sp>
        <p:nvSpPr>
          <p:cNvPr id="4" name="TextBox 3"/>
          <p:cNvSpPr txBox="1"/>
          <p:nvPr/>
        </p:nvSpPr>
        <p:spPr>
          <a:xfrm>
            <a:off x="2627784" y="404664"/>
            <a:ext cx="4104456" cy="400110"/>
          </a:xfrm>
          <a:prstGeom prst="rect">
            <a:avLst/>
          </a:prstGeom>
          <a:noFill/>
        </p:spPr>
        <p:txBody>
          <a:bodyPr wrap="square" rtlCol="0">
            <a:spAutoFit/>
          </a:bodyPr>
          <a:lstStyle/>
          <a:p>
            <a:pPr algn="ctr"/>
            <a:r>
              <a:rPr lang="en-GB" sz="2000" dirty="0">
                <a:solidFill>
                  <a:srgbClr val="002060"/>
                </a:solidFill>
                <a:latin typeface="+mj-lt"/>
              </a:rPr>
              <a:t>Who’s Who</a:t>
            </a:r>
          </a:p>
        </p:txBody>
      </p:sp>
      <p:pic>
        <p:nvPicPr>
          <p:cNvPr id="5" name="Picture 2" descr="\\CHRISTINENEW\reach housing\REACH ENABLEMENT\photos\staff\Glo 2.JPG">
            <a:extLst>
              <a:ext uri="{FF2B5EF4-FFF2-40B4-BE49-F238E27FC236}">
                <a16:creationId xmlns:a16="http://schemas.microsoft.com/office/drawing/2014/main" id="{46366B94-0218-476D-B74D-CC1FB02869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94" b="24035"/>
          <a:stretch/>
        </p:blipFill>
        <p:spPr bwMode="auto">
          <a:xfrm>
            <a:off x="1684151" y="955968"/>
            <a:ext cx="2059775" cy="1847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3ED48510-F01D-473E-87BD-46F5F1095E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23" r="4918"/>
          <a:stretch/>
        </p:blipFill>
        <p:spPr>
          <a:xfrm>
            <a:off x="5076055" y="955968"/>
            <a:ext cx="2059977" cy="1812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926AD33-9DAF-48DA-98A5-057A6801C7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42" t="1918" r="6642"/>
          <a:stretch/>
        </p:blipFill>
        <p:spPr>
          <a:xfrm>
            <a:off x="573201" y="3844024"/>
            <a:ext cx="2054583" cy="1812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5A7207F0-27BF-43E9-B09B-565224B22462}"/>
              </a:ext>
            </a:extLst>
          </p:cNvPr>
          <p:cNvPicPr/>
          <p:nvPr/>
        </p:nvPicPr>
        <p:blipFill rotWithShape="1">
          <a:blip r:embed="rId5" cstate="print">
            <a:extLst>
              <a:ext uri="{28A0092B-C50C-407E-A947-70E740481C1C}">
                <a14:useLocalDpi xmlns:a14="http://schemas.microsoft.com/office/drawing/2010/main" val="0"/>
              </a:ext>
            </a:extLst>
          </a:blip>
          <a:srcRect l="16107" t="9719" r="16107" b="8975"/>
          <a:stretch/>
        </p:blipFill>
        <p:spPr bwMode="auto">
          <a:xfrm>
            <a:off x="3558053" y="3837584"/>
            <a:ext cx="2054583" cy="1828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294B66F2-4ECC-4982-B90B-88BA67269625}"/>
              </a:ext>
            </a:extLst>
          </p:cNvPr>
          <p:cNvSpPr txBox="1"/>
          <p:nvPr/>
        </p:nvSpPr>
        <p:spPr>
          <a:xfrm>
            <a:off x="1417894" y="2803470"/>
            <a:ext cx="2592288" cy="738664"/>
          </a:xfrm>
          <a:prstGeom prst="rect">
            <a:avLst/>
          </a:prstGeom>
          <a:noFill/>
        </p:spPr>
        <p:txBody>
          <a:bodyPr wrap="square" rtlCol="0">
            <a:spAutoFit/>
          </a:bodyPr>
          <a:lstStyle/>
          <a:p>
            <a:pPr algn="ctr"/>
            <a:r>
              <a:rPr lang="en-GB" sz="1400" b="1" dirty="0"/>
              <a:t>Gloria</a:t>
            </a:r>
          </a:p>
          <a:p>
            <a:pPr algn="ctr"/>
            <a:r>
              <a:rPr lang="en-GB" sz="1400" dirty="0"/>
              <a:t>Responsible person, </a:t>
            </a:r>
          </a:p>
          <a:p>
            <a:pPr algn="ctr"/>
            <a:r>
              <a:rPr lang="en-GB" sz="1400" dirty="0"/>
              <a:t>Social Worker, ASDAN leader</a:t>
            </a:r>
          </a:p>
        </p:txBody>
      </p:sp>
      <p:sp>
        <p:nvSpPr>
          <p:cNvPr id="10" name="TextBox 9">
            <a:extLst>
              <a:ext uri="{FF2B5EF4-FFF2-40B4-BE49-F238E27FC236}">
                <a16:creationId xmlns:a16="http://schemas.microsoft.com/office/drawing/2014/main" id="{B4ED72A6-E8F4-48C7-9DAD-AFD792A3BED2}"/>
              </a:ext>
            </a:extLst>
          </p:cNvPr>
          <p:cNvSpPr txBox="1"/>
          <p:nvPr/>
        </p:nvSpPr>
        <p:spPr>
          <a:xfrm>
            <a:off x="4883911" y="2773588"/>
            <a:ext cx="2592288" cy="738664"/>
          </a:xfrm>
          <a:prstGeom prst="rect">
            <a:avLst/>
          </a:prstGeom>
          <a:noFill/>
        </p:spPr>
        <p:txBody>
          <a:bodyPr wrap="square" rtlCol="0">
            <a:spAutoFit/>
          </a:bodyPr>
          <a:lstStyle/>
          <a:p>
            <a:pPr algn="ctr"/>
            <a:r>
              <a:rPr lang="en-GB" sz="1400" b="1" dirty="0"/>
              <a:t>David</a:t>
            </a:r>
          </a:p>
          <a:p>
            <a:pPr algn="ctr"/>
            <a:r>
              <a:rPr lang="en-GB" sz="1400" dirty="0"/>
              <a:t>Level 5 Manager</a:t>
            </a:r>
          </a:p>
          <a:p>
            <a:pPr algn="ctr"/>
            <a:r>
              <a:rPr lang="en-GB" sz="1400" dirty="0"/>
              <a:t>ASDAN leader</a:t>
            </a:r>
          </a:p>
        </p:txBody>
      </p:sp>
      <p:sp>
        <p:nvSpPr>
          <p:cNvPr id="11" name="TextBox 10">
            <a:extLst>
              <a:ext uri="{FF2B5EF4-FFF2-40B4-BE49-F238E27FC236}">
                <a16:creationId xmlns:a16="http://schemas.microsoft.com/office/drawing/2014/main" id="{FCF9905F-3A23-490C-99C0-715440454AC4}"/>
              </a:ext>
            </a:extLst>
          </p:cNvPr>
          <p:cNvSpPr txBox="1"/>
          <p:nvPr/>
        </p:nvSpPr>
        <p:spPr>
          <a:xfrm>
            <a:off x="304348" y="5656077"/>
            <a:ext cx="2592288" cy="523220"/>
          </a:xfrm>
          <a:prstGeom prst="rect">
            <a:avLst/>
          </a:prstGeom>
          <a:noFill/>
        </p:spPr>
        <p:txBody>
          <a:bodyPr wrap="square" rtlCol="0">
            <a:spAutoFit/>
          </a:bodyPr>
          <a:lstStyle/>
          <a:p>
            <a:pPr algn="ctr"/>
            <a:r>
              <a:rPr lang="en-GB" sz="1400" b="1" dirty="0"/>
              <a:t>Tina</a:t>
            </a:r>
            <a:r>
              <a:rPr lang="en-GB" sz="1400" dirty="0"/>
              <a:t> </a:t>
            </a:r>
          </a:p>
          <a:p>
            <a:pPr algn="ctr"/>
            <a:r>
              <a:rPr lang="en-GB" sz="1400" dirty="0"/>
              <a:t>Financial officer</a:t>
            </a:r>
          </a:p>
        </p:txBody>
      </p:sp>
      <p:sp>
        <p:nvSpPr>
          <p:cNvPr id="12" name="TextBox 11">
            <a:extLst>
              <a:ext uri="{FF2B5EF4-FFF2-40B4-BE49-F238E27FC236}">
                <a16:creationId xmlns:a16="http://schemas.microsoft.com/office/drawing/2014/main" id="{76E45D10-7984-4046-A11C-84F6292C12A0}"/>
              </a:ext>
            </a:extLst>
          </p:cNvPr>
          <p:cNvSpPr txBox="1"/>
          <p:nvPr/>
        </p:nvSpPr>
        <p:spPr>
          <a:xfrm>
            <a:off x="3289200" y="5656076"/>
            <a:ext cx="2592288" cy="523220"/>
          </a:xfrm>
          <a:prstGeom prst="rect">
            <a:avLst/>
          </a:prstGeom>
          <a:noFill/>
        </p:spPr>
        <p:txBody>
          <a:bodyPr wrap="square" rtlCol="0">
            <a:spAutoFit/>
          </a:bodyPr>
          <a:lstStyle/>
          <a:p>
            <a:pPr algn="ctr"/>
            <a:r>
              <a:rPr lang="en-GB" sz="1400" b="1" dirty="0"/>
              <a:t>Nicola</a:t>
            </a:r>
          </a:p>
          <a:p>
            <a:pPr algn="ctr"/>
            <a:r>
              <a:rPr lang="en-GB" sz="1400" dirty="0"/>
              <a:t>Human Resources</a:t>
            </a:r>
          </a:p>
        </p:txBody>
      </p:sp>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5A7207F0-27BF-43E9-B09B-565224B22462}"/>
              </a:ext>
            </a:extLst>
          </p:cNvPr>
          <p:cNvPicPr/>
          <p:nvPr/>
        </p:nvPicPr>
        <p:blipFill rotWithShape="1">
          <a:blip r:embed="rId7" cstate="print">
            <a:extLst>
              <a:ext uri="{28A0092B-C50C-407E-A947-70E740481C1C}">
                <a14:useLocalDpi xmlns:a14="http://schemas.microsoft.com/office/drawing/2010/main" val="0"/>
              </a:ext>
            </a:extLst>
          </a:blip>
          <a:srcRect l="7260" t="3980" r="10552" b="3980"/>
          <a:stretch/>
        </p:blipFill>
        <p:spPr bwMode="auto">
          <a:xfrm>
            <a:off x="6400803" y="3847887"/>
            <a:ext cx="2054583" cy="180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76E45D10-7984-4046-A11C-84F6292C12A0}"/>
              </a:ext>
            </a:extLst>
          </p:cNvPr>
          <p:cNvSpPr txBox="1"/>
          <p:nvPr/>
        </p:nvSpPr>
        <p:spPr>
          <a:xfrm>
            <a:off x="6247364" y="5656076"/>
            <a:ext cx="2592288" cy="523220"/>
          </a:xfrm>
          <a:prstGeom prst="rect">
            <a:avLst/>
          </a:prstGeom>
          <a:noFill/>
        </p:spPr>
        <p:txBody>
          <a:bodyPr wrap="square" rtlCol="0">
            <a:spAutoFit/>
          </a:bodyPr>
          <a:lstStyle/>
          <a:p>
            <a:pPr algn="ctr"/>
            <a:r>
              <a:rPr lang="en-GB" sz="1400" b="1" dirty="0"/>
              <a:t>Toni</a:t>
            </a:r>
          </a:p>
          <a:p>
            <a:pPr algn="ctr"/>
            <a:r>
              <a:rPr lang="en-GB" sz="1400" dirty="0"/>
              <a:t>Senior Key Worker</a:t>
            </a:r>
          </a:p>
        </p:txBody>
      </p:sp>
    </p:spTree>
    <p:extLst>
      <p:ext uri="{BB962C8B-B14F-4D97-AF65-F5344CB8AC3E}">
        <p14:creationId xmlns:p14="http://schemas.microsoft.com/office/powerpoint/2010/main" val="174987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926" y="2967335"/>
            <a:ext cx="611414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Enjoy your stay</a:t>
            </a:r>
          </a:p>
        </p:txBody>
      </p:sp>
      <p:sp>
        <p:nvSpPr>
          <p:cNvPr id="3" name="Slide Number Placeholder 2"/>
          <p:cNvSpPr>
            <a:spLocks noGrp="1"/>
          </p:cNvSpPr>
          <p:nvPr>
            <p:ph type="sldNum" sz="quarter" idx="12"/>
          </p:nvPr>
        </p:nvSpPr>
        <p:spPr/>
        <p:txBody>
          <a:bodyPr/>
          <a:lstStyle/>
          <a:p>
            <a:fld id="{E430EFC6-E6FF-4B37-B131-35452D950857}" type="slidenum">
              <a:rPr lang="en-GB" smtClean="0"/>
              <a:pPr/>
              <a:t>15</a:t>
            </a:fld>
            <a:endParaRPr lang="en-GB"/>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44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7764" y="404664"/>
            <a:ext cx="4248472" cy="523220"/>
          </a:xfrm>
          <a:prstGeom prst="rect">
            <a:avLst/>
          </a:prstGeom>
          <a:noFill/>
        </p:spPr>
        <p:txBody>
          <a:bodyPr wrap="square" rtlCol="0">
            <a:spAutoFit/>
          </a:bodyPr>
          <a:lstStyle/>
          <a:p>
            <a:pPr algn="ctr"/>
            <a:r>
              <a:rPr lang="en-GB" sz="2800" dirty="0">
                <a:solidFill>
                  <a:schemeClr val="accent1">
                    <a:lumMod val="75000"/>
                  </a:schemeClr>
                </a:solidFill>
                <a:latin typeface="Jokerman" panose="04090605060D06020702" pitchFamily="82" charset="0"/>
              </a:rPr>
              <a:t>Contents</a:t>
            </a:r>
          </a:p>
        </p:txBody>
      </p:sp>
      <p:graphicFrame>
        <p:nvGraphicFramePr>
          <p:cNvPr id="5" name="Table 4"/>
          <p:cNvGraphicFramePr>
            <a:graphicFrameLocks noGrp="1"/>
          </p:cNvGraphicFramePr>
          <p:nvPr>
            <p:extLst>
              <p:ext uri="{D42A27DB-BD31-4B8C-83A1-F6EECF244321}">
                <p14:modId xmlns:p14="http://schemas.microsoft.com/office/powerpoint/2010/main" val="3209836145"/>
              </p:ext>
            </p:extLst>
          </p:nvPr>
        </p:nvGraphicFramePr>
        <p:xfrm>
          <a:off x="1211796" y="1340768"/>
          <a:ext cx="6720408" cy="4608513"/>
        </p:xfrm>
        <a:graphic>
          <a:graphicData uri="http://schemas.openxmlformats.org/drawingml/2006/table">
            <a:tbl>
              <a:tblPr firstRow="1" bandRow="1">
                <a:tableStyleId>{BC89EF96-8CEA-46FF-86C4-4CE0E7609802}</a:tableStyleId>
              </a:tblPr>
              <a:tblGrid>
                <a:gridCol w="1776028">
                  <a:extLst>
                    <a:ext uri="{9D8B030D-6E8A-4147-A177-3AD203B41FA5}">
                      <a16:colId xmlns:a16="http://schemas.microsoft.com/office/drawing/2014/main" val="20000"/>
                    </a:ext>
                  </a:extLst>
                </a:gridCol>
                <a:gridCol w="4944380">
                  <a:extLst>
                    <a:ext uri="{9D8B030D-6E8A-4147-A177-3AD203B41FA5}">
                      <a16:colId xmlns:a16="http://schemas.microsoft.com/office/drawing/2014/main" val="20001"/>
                    </a:ext>
                  </a:extLst>
                </a:gridCol>
              </a:tblGrid>
              <a:tr h="512057">
                <a:tc>
                  <a:txBody>
                    <a:bodyPr/>
                    <a:lstStyle/>
                    <a:p>
                      <a:r>
                        <a:rPr lang="en-GB" dirty="0"/>
                        <a:t>Page Number</a:t>
                      </a:r>
                    </a:p>
                  </a:txBody>
                  <a:tcPr/>
                </a:tc>
                <a:tc>
                  <a:txBody>
                    <a:bodyPr/>
                    <a:lstStyle/>
                    <a:p>
                      <a:r>
                        <a:rPr lang="en-GB" dirty="0"/>
                        <a:t>What is there</a:t>
                      </a:r>
                    </a:p>
                  </a:txBody>
                  <a:tcPr/>
                </a:tc>
                <a:extLst>
                  <a:ext uri="{0D108BD9-81ED-4DB2-BD59-A6C34878D82A}">
                    <a16:rowId xmlns:a16="http://schemas.microsoft.com/office/drawing/2014/main" val="10000"/>
                  </a:ext>
                </a:extLst>
              </a:tr>
              <a:tr h="512057">
                <a:tc>
                  <a:txBody>
                    <a:bodyPr/>
                    <a:lstStyle/>
                    <a:p>
                      <a:pPr algn="ctr"/>
                      <a:r>
                        <a:rPr lang="en-GB" dirty="0"/>
                        <a:t>3-4</a:t>
                      </a:r>
                    </a:p>
                  </a:txBody>
                  <a:tcPr/>
                </a:tc>
                <a:tc>
                  <a:txBody>
                    <a:bodyPr/>
                    <a:lstStyle/>
                    <a:p>
                      <a:r>
                        <a:rPr lang="en-GB" dirty="0"/>
                        <a:t>What is Reach @ Uniquely Different</a:t>
                      </a:r>
                    </a:p>
                  </a:txBody>
                  <a:tcPr/>
                </a:tc>
                <a:extLst>
                  <a:ext uri="{0D108BD9-81ED-4DB2-BD59-A6C34878D82A}">
                    <a16:rowId xmlns:a16="http://schemas.microsoft.com/office/drawing/2014/main" val="10001"/>
                  </a:ext>
                </a:extLst>
              </a:tr>
              <a:tr h="512057">
                <a:tc>
                  <a:txBody>
                    <a:bodyPr/>
                    <a:lstStyle/>
                    <a:p>
                      <a:pPr algn="ctr"/>
                      <a:r>
                        <a:rPr lang="en-GB" dirty="0"/>
                        <a:t>5</a:t>
                      </a:r>
                    </a:p>
                  </a:txBody>
                  <a:tcPr/>
                </a:tc>
                <a:tc>
                  <a:txBody>
                    <a:bodyPr/>
                    <a:lstStyle/>
                    <a:p>
                      <a:r>
                        <a:rPr lang="en-GB" dirty="0"/>
                        <a:t>What do you have at Reach @ Uniquely Different</a:t>
                      </a:r>
                    </a:p>
                  </a:txBody>
                  <a:tcPr/>
                </a:tc>
                <a:extLst>
                  <a:ext uri="{0D108BD9-81ED-4DB2-BD59-A6C34878D82A}">
                    <a16:rowId xmlns:a16="http://schemas.microsoft.com/office/drawing/2014/main" val="10002"/>
                  </a:ext>
                </a:extLst>
              </a:tr>
              <a:tr h="512057">
                <a:tc>
                  <a:txBody>
                    <a:bodyPr/>
                    <a:lstStyle/>
                    <a:p>
                      <a:pPr algn="ctr"/>
                      <a:r>
                        <a:rPr lang="en-GB" dirty="0"/>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What does Reach @ Uniquely Different look like</a:t>
                      </a:r>
                    </a:p>
                  </a:txBody>
                  <a:tcPr/>
                </a:tc>
                <a:extLst>
                  <a:ext uri="{0D108BD9-81ED-4DB2-BD59-A6C34878D82A}">
                    <a16:rowId xmlns:a16="http://schemas.microsoft.com/office/drawing/2014/main" val="10003"/>
                  </a:ext>
                </a:extLst>
              </a:tr>
              <a:tr h="512057">
                <a:tc>
                  <a:txBody>
                    <a:bodyPr/>
                    <a:lstStyle/>
                    <a:p>
                      <a:pPr algn="ctr"/>
                      <a:r>
                        <a:rPr lang="en-GB" dirty="0"/>
                        <a:t>7</a:t>
                      </a:r>
                    </a:p>
                  </a:txBody>
                  <a:tcPr/>
                </a:tc>
                <a:tc>
                  <a:txBody>
                    <a:bodyPr/>
                    <a:lstStyle/>
                    <a:p>
                      <a:r>
                        <a:rPr lang="en-GB" dirty="0"/>
                        <a:t>Who will be at Reach @ Uniquely Different</a:t>
                      </a:r>
                    </a:p>
                  </a:txBody>
                  <a:tcPr/>
                </a:tc>
                <a:extLst>
                  <a:ext uri="{0D108BD9-81ED-4DB2-BD59-A6C34878D82A}">
                    <a16:rowId xmlns:a16="http://schemas.microsoft.com/office/drawing/2014/main" val="10004"/>
                  </a:ext>
                </a:extLst>
              </a:tr>
              <a:tr h="512057">
                <a:tc>
                  <a:txBody>
                    <a:bodyPr/>
                    <a:lstStyle/>
                    <a:p>
                      <a:pPr algn="ctr"/>
                      <a:r>
                        <a:rPr lang="en-GB" dirty="0"/>
                        <a:t>8</a:t>
                      </a:r>
                    </a:p>
                  </a:txBody>
                  <a:tcPr/>
                </a:tc>
                <a:tc>
                  <a:txBody>
                    <a:bodyPr/>
                    <a:lstStyle/>
                    <a:p>
                      <a:r>
                        <a:rPr lang="en-GB" dirty="0"/>
                        <a:t>Will staff</a:t>
                      </a:r>
                      <a:r>
                        <a:rPr lang="en-GB" baseline="0" dirty="0"/>
                        <a:t> always be there</a:t>
                      </a:r>
                      <a:endParaRPr lang="en-GB" dirty="0"/>
                    </a:p>
                  </a:txBody>
                  <a:tcPr/>
                </a:tc>
                <a:extLst>
                  <a:ext uri="{0D108BD9-81ED-4DB2-BD59-A6C34878D82A}">
                    <a16:rowId xmlns:a16="http://schemas.microsoft.com/office/drawing/2014/main" val="10005"/>
                  </a:ext>
                </a:extLst>
              </a:tr>
              <a:tr h="512057">
                <a:tc>
                  <a:txBody>
                    <a:bodyPr/>
                    <a:lstStyle/>
                    <a:p>
                      <a:pPr algn="ctr"/>
                      <a:r>
                        <a:rPr lang="en-GB" dirty="0"/>
                        <a:t>9</a:t>
                      </a:r>
                    </a:p>
                  </a:txBody>
                  <a:tcPr/>
                </a:tc>
                <a:tc>
                  <a:txBody>
                    <a:bodyPr/>
                    <a:lstStyle/>
                    <a:p>
                      <a:r>
                        <a:rPr lang="en-GB" dirty="0"/>
                        <a:t>What are sessions</a:t>
                      </a:r>
                    </a:p>
                  </a:txBody>
                  <a:tcPr/>
                </a:tc>
                <a:extLst>
                  <a:ext uri="{0D108BD9-81ED-4DB2-BD59-A6C34878D82A}">
                    <a16:rowId xmlns:a16="http://schemas.microsoft.com/office/drawing/2014/main" val="10006"/>
                  </a:ext>
                </a:extLst>
              </a:tr>
              <a:tr h="512057">
                <a:tc>
                  <a:txBody>
                    <a:bodyPr/>
                    <a:lstStyle/>
                    <a:p>
                      <a:pPr algn="ctr"/>
                      <a:r>
                        <a:rPr lang="en-GB" dirty="0"/>
                        <a:t>10-11</a:t>
                      </a:r>
                    </a:p>
                  </a:txBody>
                  <a:tcPr/>
                </a:tc>
                <a:tc>
                  <a:txBody>
                    <a:bodyPr/>
                    <a:lstStyle/>
                    <a:p>
                      <a:r>
                        <a:rPr lang="en-GB" dirty="0"/>
                        <a:t>ASDAN</a:t>
                      </a:r>
                    </a:p>
                  </a:txBody>
                  <a:tcPr/>
                </a:tc>
                <a:extLst>
                  <a:ext uri="{0D108BD9-81ED-4DB2-BD59-A6C34878D82A}">
                    <a16:rowId xmlns:a16="http://schemas.microsoft.com/office/drawing/2014/main" val="10007"/>
                  </a:ext>
                </a:extLst>
              </a:tr>
              <a:tr h="512057">
                <a:tc>
                  <a:txBody>
                    <a:bodyPr/>
                    <a:lstStyle/>
                    <a:p>
                      <a:pPr algn="ctr"/>
                      <a:r>
                        <a:rPr lang="en-GB" dirty="0"/>
                        <a:t>12</a:t>
                      </a:r>
                    </a:p>
                  </a:txBody>
                  <a:tcPr/>
                </a:tc>
                <a:tc>
                  <a:txBody>
                    <a:bodyPr/>
                    <a:lstStyle/>
                    <a:p>
                      <a:r>
                        <a:rPr lang="en-GB" dirty="0"/>
                        <a:t>Who you can talk to if you have worries</a:t>
                      </a:r>
                    </a:p>
                  </a:txBody>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E430EFC6-E6FF-4B37-B131-35452D950857}" type="slidenum">
              <a:rPr lang="en-GB" smtClean="0"/>
              <a:pPr/>
              <a:t>2</a:t>
            </a:fld>
            <a:endParaRPr lang="en-GB"/>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0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612" y="4869160"/>
            <a:ext cx="6984776" cy="1200329"/>
          </a:xfrm>
          <a:prstGeom prst="rect">
            <a:avLst/>
          </a:prstGeom>
          <a:noFill/>
        </p:spPr>
        <p:txBody>
          <a:bodyPr wrap="square" rtlCol="0">
            <a:spAutoFit/>
          </a:bodyPr>
          <a:lstStyle/>
          <a:p>
            <a:pPr algn="ctr"/>
            <a:r>
              <a:rPr lang="en-GB" sz="2400" dirty="0">
                <a:solidFill>
                  <a:schemeClr val="tx2">
                    <a:lumMod val="60000"/>
                    <a:lumOff val="40000"/>
                  </a:schemeClr>
                </a:solidFill>
                <a:latin typeface="Century" panose="02040604050505020304" pitchFamily="18" charset="0"/>
              </a:rPr>
              <a:t>We help families to make children/ adults feel safe and a safe place where you can be who you are and unique and different</a:t>
            </a:r>
          </a:p>
        </p:txBody>
      </p:sp>
      <p:sp>
        <p:nvSpPr>
          <p:cNvPr id="3" name="TextBox 2"/>
          <p:cNvSpPr txBox="1"/>
          <p:nvPr/>
        </p:nvSpPr>
        <p:spPr>
          <a:xfrm>
            <a:off x="2123728" y="332656"/>
            <a:ext cx="4896544" cy="954107"/>
          </a:xfrm>
          <a:prstGeom prst="rect">
            <a:avLst/>
          </a:prstGeom>
          <a:noFill/>
        </p:spPr>
        <p:txBody>
          <a:bodyPr wrap="square" rtlCol="0">
            <a:spAutoFit/>
          </a:bodyPr>
          <a:lstStyle/>
          <a:p>
            <a:pPr algn="ctr"/>
            <a:r>
              <a:rPr lang="en-GB" sz="2800" dirty="0">
                <a:solidFill>
                  <a:schemeClr val="accent1"/>
                </a:solidFill>
                <a:latin typeface="Century" panose="02040604050505020304" pitchFamily="18" charset="0"/>
              </a:rPr>
              <a:t>What is Reach @Uniquely Different for?</a:t>
            </a:r>
          </a:p>
        </p:txBody>
      </p:sp>
      <p:sp>
        <p:nvSpPr>
          <p:cNvPr id="4" name="Slide Number Placeholder 3"/>
          <p:cNvSpPr>
            <a:spLocks noGrp="1"/>
          </p:cNvSpPr>
          <p:nvPr>
            <p:ph type="sldNum" sz="quarter" idx="12"/>
          </p:nvPr>
        </p:nvSpPr>
        <p:spPr/>
        <p:txBody>
          <a:bodyPr/>
          <a:lstStyle/>
          <a:p>
            <a:fld id="{E430EFC6-E6FF-4B37-B131-35452D950857}" type="slidenum">
              <a:rPr lang="en-GB" smtClean="0"/>
              <a:pPr/>
              <a:t>3</a:t>
            </a:fld>
            <a:endParaRPr lang="en-GB"/>
          </a:p>
        </p:txBody>
      </p:sp>
      <p:pic>
        <p:nvPicPr>
          <p:cNvPr id="7" name="Picture 6">
            <a:extLst>
              <a:ext uri="{FF2B5EF4-FFF2-40B4-BE49-F238E27FC236}">
                <a16:creationId xmlns:a16="http://schemas.microsoft.com/office/drawing/2014/main" id="{22A6A99E-A4E6-4759-9FE9-0FF7F3A976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81" y="1286763"/>
            <a:ext cx="4248472" cy="3921343"/>
          </a:xfrm>
          <a:prstGeom prst="rect">
            <a:avLst/>
          </a:prstGeom>
          <a:noFill/>
          <a:ln>
            <a:noFill/>
          </a:ln>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84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hesterfield\AppData\Local\Microsoft\Windows\Temporary Internet Files\Content.IE5\IJ4CU9XM\MC9000244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829096"/>
            <a:ext cx="1639519" cy="1832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4790" y="1412776"/>
            <a:ext cx="5057225" cy="4401205"/>
          </a:xfrm>
          <a:prstGeom prst="rect">
            <a:avLst/>
          </a:prstGeom>
          <a:noFill/>
        </p:spPr>
        <p:txBody>
          <a:bodyPr wrap="square" rtlCol="0">
            <a:spAutoFit/>
          </a:bodyPr>
          <a:lstStyle/>
          <a:p>
            <a:r>
              <a:rPr lang="en-GB" sz="2000" dirty="0">
                <a:solidFill>
                  <a:schemeClr val="tx2">
                    <a:lumMod val="60000"/>
                    <a:lumOff val="40000"/>
                  </a:schemeClr>
                </a:solidFill>
                <a:latin typeface="Century" panose="02040604050505020304" pitchFamily="18" charset="0"/>
              </a:rPr>
              <a:t>The centre offers facilities for people to attend to</a:t>
            </a:r>
          </a:p>
          <a:p>
            <a:endParaRPr lang="en-GB" sz="2000" dirty="0">
              <a:solidFill>
                <a:schemeClr val="tx2">
                  <a:lumMod val="60000"/>
                  <a:lumOff val="40000"/>
                </a:schemeClr>
              </a:solidFill>
              <a:latin typeface="Century" panose="02040604050505020304" pitchFamily="18" charset="0"/>
            </a:endParaRPr>
          </a:p>
          <a:p>
            <a:pPr marL="342900" indent="-342900">
              <a:buFontTx/>
              <a:buChar char="-"/>
            </a:pPr>
            <a:r>
              <a:rPr lang="en-GB" sz="2000" dirty="0">
                <a:solidFill>
                  <a:schemeClr val="tx2">
                    <a:lumMod val="60000"/>
                    <a:lumOff val="40000"/>
                  </a:schemeClr>
                </a:solidFill>
                <a:latin typeface="Century" panose="02040604050505020304" pitchFamily="18" charset="0"/>
              </a:rPr>
              <a:t>Feel accepted</a:t>
            </a:r>
          </a:p>
          <a:p>
            <a:pPr marL="342900" indent="-342900">
              <a:buFontTx/>
              <a:buChar char="-"/>
            </a:pPr>
            <a:endParaRPr lang="en-GB" sz="2000" dirty="0">
              <a:solidFill>
                <a:schemeClr val="tx2">
                  <a:lumMod val="60000"/>
                  <a:lumOff val="40000"/>
                </a:schemeClr>
              </a:solidFill>
              <a:latin typeface="Century" panose="02040604050505020304" pitchFamily="18" charset="0"/>
            </a:endParaRPr>
          </a:p>
          <a:p>
            <a:pPr marL="342900" indent="-342900">
              <a:buFontTx/>
              <a:buChar char="-"/>
            </a:pPr>
            <a:r>
              <a:rPr lang="en-GB" sz="2000" dirty="0">
                <a:solidFill>
                  <a:schemeClr val="tx2">
                    <a:lumMod val="60000"/>
                    <a:lumOff val="40000"/>
                  </a:schemeClr>
                </a:solidFill>
                <a:latin typeface="Century" panose="02040604050505020304" pitchFamily="18" charset="0"/>
              </a:rPr>
              <a:t>Confident to be who you are</a:t>
            </a:r>
          </a:p>
          <a:p>
            <a:endParaRPr lang="en-GB" sz="2000" dirty="0">
              <a:solidFill>
                <a:schemeClr val="tx2">
                  <a:lumMod val="60000"/>
                  <a:lumOff val="40000"/>
                </a:schemeClr>
              </a:solidFill>
              <a:latin typeface="Century" panose="02040604050505020304" pitchFamily="18" charset="0"/>
            </a:endParaRPr>
          </a:p>
          <a:p>
            <a:pPr marL="342900" indent="-342900">
              <a:buFontTx/>
              <a:buChar char="-"/>
            </a:pPr>
            <a:r>
              <a:rPr lang="en-GB" sz="2000" dirty="0">
                <a:solidFill>
                  <a:schemeClr val="tx2">
                    <a:lumMod val="60000"/>
                    <a:lumOff val="40000"/>
                  </a:schemeClr>
                </a:solidFill>
                <a:latin typeface="Century" panose="02040604050505020304" pitchFamily="18" charset="0"/>
              </a:rPr>
              <a:t>Have their individual achievement goals and needs met</a:t>
            </a:r>
          </a:p>
          <a:p>
            <a:pPr marL="342900" indent="-342900">
              <a:buFontTx/>
              <a:buChar char="-"/>
            </a:pPr>
            <a:endParaRPr lang="en-GB" sz="2000" dirty="0">
              <a:solidFill>
                <a:schemeClr val="tx2">
                  <a:lumMod val="60000"/>
                  <a:lumOff val="40000"/>
                </a:schemeClr>
              </a:solidFill>
              <a:latin typeface="Century" panose="02040604050505020304" pitchFamily="18" charset="0"/>
            </a:endParaRPr>
          </a:p>
          <a:p>
            <a:pPr marL="342900" indent="-342900">
              <a:buFontTx/>
              <a:buChar char="-"/>
            </a:pPr>
            <a:r>
              <a:rPr lang="en-GB" sz="2000" dirty="0">
                <a:solidFill>
                  <a:schemeClr val="tx2">
                    <a:lumMod val="60000"/>
                    <a:lumOff val="40000"/>
                  </a:schemeClr>
                </a:solidFill>
                <a:latin typeface="Century" panose="02040604050505020304" pitchFamily="18" charset="0"/>
              </a:rPr>
              <a:t>Working to all laws and rules to keep you safe and happy</a:t>
            </a:r>
          </a:p>
          <a:p>
            <a:pPr marL="342900" indent="-342900">
              <a:buFontTx/>
              <a:buChar char="-"/>
            </a:pPr>
            <a:endParaRPr lang="en-GB" sz="2000" dirty="0">
              <a:solidFill>
                <a:schemeClr val="tx2">
                  <a:lumMod val="60000"/>
                  <a:lumOff val="40000"/>
                </a:schemeClr>
              </a:solidFill>
              <a:latin typeface="Century" panose="02040604050505020304" pitchFamily="18" charset="0"/>
            </a:endParaRPr>
          </a:p>
          <a:p>
            <a:endParaRPr lang="en-GB" sz="2000" dirty="0">
              <a:solidFill>
                <a:schemeClr val="tx2">
                  <a:lumMod val="60000"/>
                  <a:lumOff val="40000"/>
                </a:schemeClr>
              </a:solidFill>
              <a:latin typeface="Century" panose="02040604050505020304" pitchFamily="18" charset="0"/>
            </a:endParaRPr>
          </a:p>
        </p:txBody>
      </p:sp>
      <p:sp>
        <p:nvSpPr>
          <p:cNvPr id="3" name="Slide Number Placeholder 2"/>
          <p:cNvSpPr>
            <a:spLocks noGrp="1"/>
          </p:cNvSpPr>
          <p:nvPr>
            <p:ph type="sldNum" sz="quarter" idx="12"/>
          </p:nvPr>
        </p:nvSpPr>
        <p:spPr/>
        <p:txBody>
          <a:bodyPr/>
          <a:lstStyle/>
          <a:p>
            <a:fld id="{E430EFC6-E6FF-4B37-B131-35452D950857}" type="slidenum">
              <a:rPr lang="en-GB" smtClean="0"/>
              <a:pPr/>
              <a:t>4</a:t>
            </a:fld>
            <a:endParaRPr lang="en-GB"/>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Chesterfield\AppData\Local\Microsoft\Windows\Temporary Internet Files\Content.IE5\XH1VJBKH\MC9000207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123" y="288160"/>
            <a:ext cx="1741932" cy="140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084676" cy="830997"/>
          </a:xfrm>
          <a:prstGeom prst="rect">
            <a:avLst/>
          </a:prstGeom>
          <a:noFill/>
        </p:spPr>
        <p:txBody>
          <a:bodyPr wrap="square" rtlCol="0">
            <a:spAutoFit/>
          </a:bodyPr>
          <a:lstStyle/>
          <a:p>
            <a:pPr algn="ctr"/>
            <a:r>
              <a:rPr lang="en-GB" sz="2400" dirty="0">
                <a:solidFill>
                  <a:schemeClr val="tx2">
                    <a:lumMod val="60000"/>
                    <a:lumOff val="40000"/>
                  </a:schemeClr>
                </a:solidFill>
                <a:latin typeface="Century" panose="02040604050505020304" pitchFamily="18" charset="0"/>
              </a:rPr>
              <a:t>What do you have at Reach @ Uniquely Different?</a:t>
            </a:r>
          </a:p>
        </p:txBody>
      </p:sp>
      <p:sp>
        <p:nvSpPr>
          <p:cNvPr id="3" name="TextBox 2"/>
          <p:cNvSpPr txBox="1"/>
          <p:nvPr/>
        </p:nvSpPr>
        <p:spPr>
          <a:xfrm>
            <a:off x="210699" y="1201976"/>
            <a:ext cx="7992888" cy="5632311"/>
          </a:xfrm>
          <a:prstGeom prst="rect">
            <a:avLst/>
          </a:prstGeom>
          <a:noFill/>
        </p:spPr>
        <p:txBody>
          <a:bodyPr wrap="square" rtlCol="0">
            <a:spAutoFit/>
          </a:bodyPr>
          <a:lstStyle/>
          <a:p>
            <a:pPr marL="285750" indent="-285750">
              <a:buFont typeface="Wingdings" panose="05000000000000000000" pitchFamily="2" charset="2"/>
              <a:buChar char="v"/>
            </a:pPr>
            <a:r>
              <a:rPr lang="en-GB" sz="2000" dirty="0">
                <a:solidFill>
                  <a:schemeClr val="tx2">
                    <a:lumMod val="60000"/>
                    <a:lumOff val="40000"/>
                  </a:schemeClr>
                </a:solidFill>
              </a:rPr>
              <a:t>There is a large area outside where you can play as well as lots of space inside where there are areas for you to do all kinds of activities – painting, drawing, reading and  watching T.V. If there is anything you would like to do that we have not thought of, please ask and we will see what we can do!  </a:t>
            </a:r>
          </a:p>
          <a:p>
            <a:pPr marL="342900" indent="-342900">
              <a:buFontTx/>
              <a:buChar char="-"/>
            </a:pPr>
            <a:r>
              <a:rPr lang="en-GB" sz="2000" dirty="0">
                <a:solidFill>
                  <a:schemeClr val="tx2">
                    <a:lumMod val="60000"/>
                    <a:lumOff val="40000"/>
                  </a:schemeClr>
                </a:solidFill>
              </a:rPr>
              <a:t>Your own bedroom</a:t>
            </a:r>
          </a:p>
          <a:p>
            <a:pPr marL="342900" indent="-342900">
              <a:buFontTx/>
              <a:buChar char="-"/>
            </a:pPr>
            <a:r>
              <a:rPr lang="en-GB" sz="2000" dirty="0">
                <a:solidFill>
                  <a:schemeClr val="tx2">
                    <a:lumMod val="60000"/>
                    <a:lumOff val="40000"/>
                  </a:schemeClr>
                </a:solidFill>
              </a:rPr>
              <a:t>Your own living area</a:t>
            </a:r>
          </a:p>
          <a:p>
            <a:pPr marL="342900" indent="-342900">
              <a:buFontTx/>
              <a:buChar char="-"/>
            </a:pPr>
            <a:r>
              <a:rPr lang="en-GB" sz="2000" dirty="0">
                <a:solidFill>
                  <a:schemeClr val="tx2">
                    <a:lumMod val="60000"/>
                    <a:lumOff val="40000"/>
                  </a:schemeClr>
                </a:solidFill>
              </a:rPr>
              <a:t>Practise independent living</a:t>
            </a:r>
          </a:p>
          <a:p>
            <a:pPr marL="342900" indent="-342900">
              <a:buFontTx/>
              <a:buChar char="-"/>
            </a:pPr>
            <a:r>
              <a:rPr lang="en-GB" sz="2000" dirty="0">
                <a:solidFill>
                  <a:schemeClr val="tx2">
                    <a:lumMod val="60000"/>
                    <a:lumOff val="40000"/>
                  </a:schemeClr>
                </a:solidFill>
              </a:rPr>
              <a:t>Sensory room</a:t>
            </a:r>
          </a:p>
          <a:p>
            <a:pPr marL="342900" indent="-342900">
              <a:buFontTx/>
              <a:buChar char="-"/>
            </a:pPr>
            <a:r>
              <a:rPr lang="en-GB" sz="2000" dirty="0">
                <a:solidFill>
                  <a:schemeClr val="tx2">
                    <a:lumMod val="60000"/>
                    <a:lumOff val="40000"/>
                  </a:schemeClr>
                </a:solidFill>
              </a:rPr>
              <a:t>Messy play</a:t>
            </a:r>
          </a:p>
          <a:p>
            <a:pPr marL="342900" indent="-342900">
              <a:buFontTx/>
              <a:buChar char="-"/>
            </a:pPr>
            <a:r>
              <a:rPr lang="en-GB" sz="2000" dirty="0">
                <a:solidFill>
                  <a:schemeClr val="tx2">
                    <a:lumMod val="60000"/>
                    <a:lumOff val="40000"/>
                  </a:schemeClr>
                </a:solidFill>
              </a:rPr>
              <a:t>Learning room</a:t>
            </a:r>
          </a:p>
          <a:p>
            <a:pPr marL="342900" indent="-342900">
              <a:buFontTx/>
              <a:buChar char="-"/>
            </a:pPr>
            <a:r>
              <a:rPr lang="en-GB" sz="2000" dirty="0">
                <a:solidFill>
                  <a:schemeClr val="tx2">
                    <a:lumMod val="60000"/>
                    <a:lumOff val="40000"/>
                  </a:schemeClr>
                </a:solidFill>
              </a:rPr>
              <a:t>Craft area</a:t>
            </a:r>
          </a:p>
          <a:p>
            <a:pPr marL="342900" indent="-342900">
              <a:buFontTx/>
              <a:buChar char="-"/>
            </a:pPr>
            <a:r>
              <a:rPr lang="en-GB" sz="2000" dirty="0">
                <a:solidFill>
                  <a:schemeClr val="tx2">
                    <a:lumMod val="60000"/>
                    <a:lumOff val="40000"/>
                  </a:schemeClr>
                </a:solidFill>
              </a:rPr>
              <a:t>Big central community room</a:t>
            </a:r>
          </a:p>
          <a:p>
            <a:pPr marL="342900" indent="-342900">
              <a:buFontTx/>
              <a:buChar char="-"/>
            </a:pPr>
            <a:r>
              <a:rPr lang="en-GB" sz="2000" dirty="0">
                <a:solidFill>
                  <a:schemeClr val="tx2">
                    <a:lumMod val="60000"/>
                    <a:lumOff val="40000"/>
                  </a:schemeClr>
                </a:solidFill>
              </a:rPr>
              <a:t>ASDAN education </a:t>
            </a:r>
          </a:p>
          <a:p>
            <a:pPr marL="342900" indent="-342900">
              <a:buFontTx/>
              <a:buChar char="-"/>
            </a:pPr>
            <a:r>
              <a:rPr lang="en-GB" sz="2000" dirty="0">
                <a:solidFill>
                  <a:schemeClr val="tx2">
                    <a:lumMod val="60000"/>
                    <a:lumOff val="40000"/>
                  </a:schemeClr>
                </a:solidFill>
              </a:rPr>
              <a:t>‘Archies Den’ 2 bedroom bungalow (adjoined)</a:t>
            </a:r>
          </a:p>
          <a:p>
            <a:pPr marL="342900" indent="-342900">
              <a:buFontTx/>
              <a:buChar char="-"/>
            </a:pPr>
            <a:r>
              <a:rPr lang="en-GB" sz="2000" dirty="0">
                <a:solidFill>
                  <a:schemeClr val="tx2">
                    <a:lumMod val="60000"/>
                    <a:lumOff val="40000"/>
                  </a:schemeClr>
                </a:solidFill>
              </a:rPr>
              <a:t>‘Aimee's’ 1 bedroom bungalow (adjoined)</a:t>
            </a:r>
          </a:p>
          <a:p>
            <a:pPr marL="342900" indent="-342900">
              <a:buFontTx/>
              <a:buChar char="-"/>
            </a:pPr>
            <a:endParaRPr lang="en-GB" sz="2000" dirty="0">
              <a:solidFill>
                <a:schemeClr val="tx2">
                  <a:lumMod val="60000"/>
                  <a:lumOff val="40000"/>
                </a:schemeClr>
              </a:solidFill>
            </a:endParaRPr>
          </a:p>
          <a:p>
            <a:pPr marL="342900" indent="-342900">
              <a:buFontTx/>
              <a:buChar char="-"/>
            </a:pPr>
            <a:endParaRPr lang="en-GB" sz="2000" dirty="0">
              <a:solidFill>
                <a:schemeClr val="tx2">
                  <a:lumMod val="60000"/>
                  <a:lumOff val="40000"/>
                </a:schemeClr>
              </a:solidFill>
            </a:endParaRPr>
          </a:p>
        </p:txBody>
      </p:sp>
      <p:pic>
        <p:nvPicPr>
          <p:cNvPr id="3074" name="Picture 2" descr="C:\Users\Chesterfield\AppData\Local\Microsoft\Windows\Temporary Internet Files\Content.IE5\CS80TYQI\MC9002320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5259" y="4488343"/>
            <a:ext cx="1128665" cy="18544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esterfield\AppData\Local\Microsoft\Windows\Temporary Internet Files\Content.IE5\CS80TYQI\MC9003909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061" y="135135"/>
            <a:ext cx="1823314" cy="18352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5</a:t>
            </a:fld>
            <a:endParaRPr lang="en-GB"/>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05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30EFC6-E6FF-4B37-B131-35452D950857}" type="slidenum">
              <a:rPr lang="en-GB" smtClean="0"/>
              <a:pPr/>
              <a:t>6</a:t>
            </a:fld>
            <a:endParaRPr lang="en-GB"/>
          </a:p>
        </p:txBody>
      </p:sp>
      <p:sp>
        <p:nvSpPr>
          <p:cNvPr id="3" name="TextBox 2"/>
          <p:cNvSpPr txBox="1"/>
          <p:nvPr/>
        </p:nvSpPr>
        <p:spPr>
          <a:xfrm>
            <a:off x="1511234" y="332655"/>
            <a:ext cx="6084676" cy="461665"/>
          </a:xfrm>
          <a:prstGeom prst="rect">
            <a:avLst/>
          </a:prstGeom>
          <a:noFill/>
        </p:spPr>
        <p:txBody>
          <a:bodyPr wrap="square" rtlCol="0">
            <a:spAutoFit/>
          </a:bodyPr>
          <a:lstStyle/>
          <a:p>
            <a:pPr algn="ctr"/>
            <a:r>
              <a:rPr lang="en-GB" sz="2400" dirty="0">
                <a:solidFill>
                  <a:schemeClr val="tx2">
                    <a:lumMod val="60000"/>
                    <a:lumOff val="40000"/>
                  </a:schemeClr>
                </a:solidFill>
                <a:latin typeface="Century" panose="02040604050505020304" pitchFamily="18" charset="0"/>
              </a:rPr>
              <a:t>CCTV in operation</a:t>
            </a:r>
          </a:p>
        </p:txBody>
      </p:sp>
      <p:sp>
        <p:nvSpPr>
          <p:cNvPr id="4" name="TextBox 3"/>
          <p:cNvSpPr txBox="1"/>
          <p:nvPr/>
        </p:nvSpPr>
        <p:spPr>
          <a:xfrm>
            <a:off x="557128" y="3068960"/>
            <a:ext cx="7992888" cy="2862322"/>
          </a:xfrm>
          <a:prstGeom prst="rect">
            <a:avLst/>
          </a:prstGeom>
          <a:noFill/>
        </p:spPr>
        <p:txBody>
          <a:bodyPr wrap="square" rtlCol="0">
            <a:spAutoFit/>
          </a:bodyPr>
          <a:lstStyle/>
          <a:p>
            <a:pPr algn="ctr"/>
            <a:r>
              <a:rPr lang="en-GB" sz="2000" dirty="0">
                <a:solidFill>
                  <a:schemeClr val="tx2">
                    <a:lumMod val="60000"/>
                    <a:lumOff val="40000"/>
                  </a:schemeClr>
                </a:solidFill>
              </a:rPr>
              <a:t>Reach @ Uniquely Different uses CCTV surveillance to monitor certain areas of its premises 24 hours a day to aid the management of the safety and security of service users, staff, visitors, personal and business property. Those areas are limited to the external areas of the building and the communal areas inside the building.  We have a duty under the GDPR to inform of CCTV being in operation.  </a:t>
            </a:r>
          </a:p>
          <a:p>
            <a:pPr algn="ctr"/>
            <a:endParaRPr lang="en-GB" sz="2000" dirty="0">
              <a:solidFill>
                <a:schemeClr val="tx2">
                  <a:lumMod val="60000"/>
                  <a:lumOff val="40000"/>
                </a:schemeClr>
              </a:solidFill>
            </a:endParaRPr>
          </a:p>
          <a:p>
            <a:pPr algn="ctr"/>
            <a:r>
              <a:rPr lang="en-GB" sz="2000" dirty="0">
                <a:solidFill>
                  <a:schemeClr val="tx2">
                    <a:lumMod val="60000"/>
                    <a:lumOff val="40000"/>
                  </a:schemeClr>
                </a:solidFill>
              </a:rPr>
              <a:t>If you do not consent to this, please contact us, otherwise consent will be assumed.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MegMileva\AppData\Local\Microsoft\Windows\INetCache\IE\056I7995\Cctv.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95156" y="963810"/>
            <a:ext cx="19168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4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60648"/>
            <a:ext cx="6768752" cy="400110"/>
          </a:xfrm>
          <a:prstGeom prst="rect">
            <a:avLst/>
          </a:prstGeom>
          <a:noFill/>
        </p:spPr>
        <p:txBody>
          <a:bodyPr wrap="square" rtlCol="0">
            <a:spAutoFit/>
          </a:bodyPr>
          <a:lstStyle/>
          <a:p>
            <a:r>
              <a:rPr lang="en-GB" sz="2000" dirty="0">
                <a:solidFill>
                  <a:schemeClr val="tx2">
                    <a:lumMod val="60000"/>
                    <a:lumOff val="40000"/>
                  </a:schemeClr>
                </a:solidFill>
                <a:latin typeface="Century" panose="02040604050505020304" pitchFamily="18" charset="0"/>
              </a:rPr>
              <a:t>What does Reach @ Uniquely Different look like?</a:t>
            </a:r>
          </a:p>
        </p:txBody>
      </p:sp>
      <p:sp>
        <p:nvSpPr>
          <p:cNvPr id="2" name="Slide Number Placeholder 1"/>
          <p:cNvSpPr>
            <a:spLocks noGrp="1"/>
          </p:cNvSpPr>
          <p:nvPr>
            <p:ph type="sldNum" sz="quarter" idx="12"/>
          </p:nvPr>
        </p:nvSpPr>
        <p:spPr/>
        <p:txBody>
          <a:bodyPr/>
          <a:lstStyle/>
          <a:p>
            <a:fld id="{E430EFC6-E6FF-4B37-B131-35452D950857}" type="slidenum">
              <a:rPr lang="en-GB" smtClean="0"/>
              <a:pPr/>
              <a:t>7</a:t>
            </a:fld>
            <a:endParaRPr lang="en-GB" dirty="0"/>
          </a:p>
        </p:txBody>
      </p:sp>
      <p:pic>
        <p:nvPicPr>
          <p:cNvPr id="7" name="Picture 6">
            <a:extLst>
              <a:ext uri="{FF2B5EF4-FFF2-40B4-BE49-F238E27FC236}">
                <a16:creationId xmlns:a16="http://schemas.microsoft.com/office/drawing/2014/main" id="{C0212B91-9570-4FAA-A1AA-F96EB7FC2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927" y="4206134"/>
            <a:ext cx="3237931" cy="1728192"/>
          </a:xfrm>
          <a:prstGeom prst="rect">
            <a:avLst/>
          </a:prstGeom>
        </p:spPr>
      </p:pic>
      <p:pic>
        <p:nvPicPr>
          <p:cNvPr id="9" name="Picture 8">
            <a:extLst>
              <a:ext uri="{FF2B5EF4-FFF2-40B4-BE49-F238E27FC236}">
                <a16:creationId xmlns:a16="http://schemas.microsoft.com/office/drawing/2014/main" id="{E35EE64B-9837-4FF3-A50B-E00D028D7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60" y="4149081"/>
            <a:ext cx="2797663" cy="1800200"/>
          </a:xfrm>
          <a:prstGeom prst="rect">
            <a:avLst/>
          </a:prstGeom>
        </p:spPr>
      </p:pic>
      <p:pic>
        <p:nvPicPr>
          <p:cNvPr id="14" name="Picture 13" descr="C:\Users\KerriFullwood\Reach Housing\Reach Housing Team Site - Documents\UNIQUELY DIFFERENT\Photos of Meden\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374" y="2370651"/>
            <a:ext cx="1760089" cy="1665644"/>
          </a:xfrm>
          <a:prstGeom prst="rect">
            <a:avLst/>
          </a:prstGeom>
          <a:noFill/>
          <a:ln>
            <a:noFill/>
          </a:ln>
        </p:spPr>
      </p:pic>
      <p:pic>
        <p:nvPicPr>
          <p:cNvPr id="15" name="Picture 14" descr="C:\Users\KerriFullwood\Reach Housing\Reach Housing Team Site - Documents\UNIQUELY DIFFERENT\Photos of Meden\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3" y="678575"/>
            <a:ext cx="2137303" cy="1611831"/>
          </a:xfrm>
          <a:prstGeom prst="rect">
            <a:avLst/>
          </a:prstGeom>
          <a:noFill/>
          <a:ln>
            <a:noFill/>
          </a:ln>
        </p:spPr>
      </p:pic>
      <p:pic>
        <p:nvPicPr>
          <p:cNvPr id="16" name="Picture 15" descr="C:\Users\KerriFullwood\Reach Housing\Reach Housing Team Site - Documents\UNIQUELY DIFFERENT\Photos of Meden\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3" y="2394166"/>
            <a:ext cx="2219968" cy="1618615"/>
          </a:xfrm>
          <a:prstGeom prst="rect">
            <a:avLst/>
          </a:prstGeom>
          <a:noFill/>
          <a:ln>
            <a:noFill/>
          </a:ln>
        </p:spPr>
      </p:pic>
      <p:pic>
        <p:nvPicPr>
          <p:cNvPr id="17" name="Picture 16" descr="C:\Users\KerriFullwood\Reach Housing\Reach Housing Team Site - Documents\UNIQUELY DIFFERENT\Photos of Meden\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6503" y="4204981"/>
            <a:ext cx="2232248" cy="1688399"/>
          </a:xfrm>
          <a:prstGeom prst="rect">
            <a:avLst/>
          </a:prstGeom>
          <a:noFill/>
          <a:ln>
            <a:noFill/>
          </a:ln>
        </p:spPr>
      </p:pic>
      <p:pic>
        <p:nvPicPr>
          <p:cNvPr id="19" name="Picture 18" descr="C:\Users\KerriFullwood\Reach Housing\Reach Housing Team Site - Documents\UNIQUELY DIFFERENT\Photos of Meden\1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2567" y="660191"/>
            <a:ext cx="1957705" cy="1630215"/>
          </a:xfrm>
          <a:prstGeom prst="rect">
            <a:avLst/>
          </a:prstGeom>
          <a:noFill/>
          <a:ln>
            <a:noFill/>
          </a:ln>
        </p:spPr>
      </p:pic>
      <p:pic>
        <p:nvPicPr>
          <p:cNvPr id="20" name="Picture 19" descr="C:\Users\KerriFullwood\Reach Housing\Reach Housing Team Site - Documents\UNIQUELY DIFFERENT\Photos of Meden\1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1451" y="2386440"/>
            <a:ext cx="1440160" cy="1692249"/>
          </a:xfrm>
          <a:prstGeom prst="rect">
            <a:avLst/>
          </a:prstGeom>
          <a:noFill/>
          <a:ln>
            <a:noFill/>
          </a:ln>
        </p:spPr>
      </p:pic>
      <p:pic>
        <p:nvPicPr>
          <p:cNvPr id="21" name="Picture 20" descr="C:\Users\KerriFullwood\Reach Housing\Reach Housing Team Site - Documents\UNIQUELY DIFFERENT\Photos of Meden\1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2" y="640078"/>
            <a:ext cx="1262438" cy="1630215"/>
          </a:xfrm>
          <a:prstGeom prst="rect">
            <a:avLst/>
          </a:prstGeom>
          <a:noFill/>
          <a:ln>
            <a:noFill/>
          </a:ln>
        </p:spPr>
      </p:pic>
      <p:pic>
        <p:nvPicPr>
          <p:cNvPr id="22" name="Picture 21">
            <a:extLst>
              <a:ext uri="{FF2B5EF4-FFF2-40B4-BE49-F238E27FC236}">
                <a16:creationId xmlns:a16="http://schemas.microsoft.com/office/drawing/2014/main" id="{23A52687-73FE-4EBC-86A0-6DF2C5E9F10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2106"/>
          <a:stretch/>
        </p:blipFill>
        <p:spPr>
          <a:xfrm>
            <a:off x="304602" y="2420888"/>
            <a:ext cx="2568778" cy="1640808"/>
          </a:xfrm>
          <a:prstGeom prst="rect">
            <a:avLst/>
          </a:prstGeom>
        </p:spPr>
      </p:pic>
      <p:sp>
        <p:nvSpPr>
          <p:cNvPr id="5" name="Rectangle 4"/>
          <p:cNvSpPr/>
          <p:nvPr/>
        </p:nvSpPr>
        <p:spPr>
          <a:xfrm>
            <a:off x="2663033" y="6165304"/>
            <a:ext cx="3901563" cy="400110"/>
          </a:xfrm>
          <a:prstGeom prst="rect">
            <a:avLst/>
          </a:prstGeom>
          <a:noFill/>
        </p:spPr>
        <p:txBody>
          <a:bodyPr wrap="square" lIns="91440" tIns="45720" rIns="91440" bIns="45720">
            <a:spAutoFit/>
          </a:bodyPr>
          <a:lstStyle/>
          <a:p>
            <a:pPr algn="ctr"/>
            <a:r>
              <a:rPr lang="en-GB" sz="2000" b="1" dirty="0">
                <a:solidFill>
                  <a:schemeClr val="tx2">
                    <a:lumMod val="60000"/>
                    <a:lumOff val="40000"/>
                  </a:schemeClr>
                </a:solidFill>
                <a:latin typeface="Century" panose="02040604050505020304" pitchFamily="18" charset="0"/>
              </a:rPr>
              <a:t>Set out COVID-19 friendly</a:t>
            </a:r>
            <a:endParaRPr lang="en-US" sz="2000" b="1" dirty="0">
              <a:solidFill>
                <a:schemeClr val="tx2">
                  <a:lumMod val="60000"/>
                  <a:lumOff val="40000"/>
                </a:schemeClr>
              </a:solidFill>
              <a:latin typeface="Century" panose="02040604050505020304" pitchFamily="18" charset="0"/>
            </a:endParaRPr>
          </a:p>
        </p:txBody>
      </p:sp>
      <p:pic>
        <p:nvPicPr>
          <p:cNvPr id="23"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C:\Users\KerriFullwood\Reach Housing\Reach Housing Team Site - Documents\UNIQUELY DIFFERENT\Photos of Meden\1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602" y="660758"/>
            <a:ext cx="2568778" cy="1659045"/>
          </a:xfrm>
          <a:prstGeom prst="rect">
            <a:avLst/>
          </a:prstGeom>
          <a:noFill/>
          <a:ln>
            <a:noFill/>
          </a:ln>
        </p:spPr>
      </p:pic>
    </p:spTree>
    <p:extLst>
      <p:ext uri="{BB962C8B-B14F-4D97-AF65-F5344CB8AC3E}">
        <p14:creationId xmlns:p14="http://schemas.microsoft.com/office/powerpoint/2010/main" val="173811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55676" y="188640"/>
            <a:ext cx="5832648" cy="400110"/>
          </a:xfrm>
          <a:prstGeom prst="rect">
            <a:avLst/>
          </a:prstGeom>
          <a:noFill/>
        </p:spPr>
        <p:txBody>
          <a:bodyPr wrap="square" rtlCol="0">
            <a:spAutoFit/>
          </a:bodyPr>
          <a:lstStyle/>
          <a:p>
            <a:pPr algn="ctr"/>
            <a:r>
              <a:rPr lang="en-GB" sz="2000" dirty="0">
                <a:solidFill>
                  <a:schemeClr val="tx2">
                    <a:lumMod val="60000"/>
                    <a:lumOff val="40000"/>
                  </a:schemeClr>
                </a:solidFill>
                <a:latin typeface="Century" panose="02040604050505020304" pitchFamily="18" charset="0"/>
              </a:rPr>
              <a:t>Who will be at Reach @ Uniquely Different?</a:t>
            </a:r>
          </a:p>
        </p:txBody>
      </p:sp>
      <p:sp>
        <p:nvSpPr>
          <p:cNvPr id="3" name="TextBox 2"/>
          <p:cNvSpPr txBox="1"/>
          <p:nvPr/>
        </p:nvSpPr>
        <p:spPr>
          <a:xfrm>
            <a:off x="503548" y="650305"/>
            <a:ext cx="8136904" cy="6247864"/>
          </a:xfrm>
          <a:prstGeom prst="rect">
            <a:avLst/>
          </a:prstGeom>
          <a:noFill/>
        </p:spPr>
        <p:txBody>
          <a:bodyPr wrap="square" rtlCol="0">
            <a:spAutoFit/>
          </a:bodyPr>
          <a:lstStyle/>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Your living space and bedroom is yours and private to you </a:t>
            </a: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There are always staff in the Office, you will have your own staff when you attend the centre</a:t>
            </a: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During the day there will be more staff than at night because there are some extra people in the office. You will probably see them at their computers or talking on the phone</a:t>
            </a: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If you want to talk to any of us please do, we are here to help you</a:t>
            </a: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Sometimes it may seem very busy/noisy and there may be people who you don’t know around, but don’t worry staff know who is in the building and no-one is allowed to be there if they shouldn’t be. If you are worried, please tell us</a:t>
            </a:r>
          </a:p>
          <a:p>
            <a:endParaRPr lang="en-GB" sz="2000"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sz="2000" dirty="0">
                <a:solidFill>
                  <a:schemeClr val="tx2">
                    <a:lumMod val="60000"/>
                    <a:lumOff val="40000"/>
                  </a:schemeClr>
                </a:solidFill>
                <a:latin typeface="Century" panose="02040604050505020304" pitchFamily="18" charset="0"/>
              </a:rPr>
              <a:t>There may be other visitors spending time at Reach @ Uniquely Different</a:t>
            </a:r>
          </a:p>
          <a:p>
            <a:pPr marL="285750" indent="-285750">
              <a:buFont typeface="Wingdings" panose="05000000000000000000" pitchFamily="2" charset="2"/>
              <a:buChar char="v"/>
            </a:pPr>
            <a:endParaRPr lang="en-GB" sz="2000" dirty="0">
              <a:solidFill>
                <a:schemeClr val="tx2">
                  <a:lumMod val="60000"/>
                  <a:lumOff val="40000"/>
                </a:schemeClr>
              </a:solidFill>
              <a:latin typeface="Century" panose="02040604050505020304" pitchFamily="18" charset="0"/>
            </a:endParaRPr>
          </a:p>
        </p:txBody>
      </p:sp>
      <p:pic>
        <p:nvPicPr>
          <p:cNvPr id="5122" name="Picture 2" descr="C:\Users\Chesterfield\AppData\Local\Microsoft\Windows\Temporary Internet Files\Content.IE5\XH1VJBKH\MC9002407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818416"/>
            <a:ext cx="892797" cy="9394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8</a:t>
            </a:fld>
            <a:endParaRPr lang="en-GB"/>
          </a:p>
        </p:txBody>
      </p:sp>
    </p:spTree>
    <p:extLst>
      <p:ext uri="{BB962C8B-B14F-4D97-AF65-F5344CB8AC3E}">
        <p14:creationId xmlns:p14="http://schemas.microsoft.com/office/powerpoint/2010/main" val="186852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700" y="188640"/>
            <a:ext cx="5400600" cy="461665"/>
          </a:xfrm>
          <a:prstGeom prst="rect">
            <a:avLst/>
          </a:prstGeom>
          <a:noFill/>
        </p:spPr>
        <p:txBody>
          <a:bodyPr wrap="square" rtlCol="0">
            <a:spAutoFit/>
          </a:bodyPr>
          <a:lstStyle/>
          <a:p>
            <a:pPr algn="ctr"/>
            <a:r>
              <a:rPr lang="en-GB" sz="2400" dirty="0">
                <a:solidFill>
                  <a:schemeClr val="tx2">
                    <a:lumMod val="60000"/>
                    <a:lumOff val="40000"/>
                  </a:schemeClr>
                </a:solidFill>
                <a:latin typeface="Century" panose="02040604050505020304" pitchFamily="18" charset="0"/>
              </a:rPr>
              <a:t>Will staff always be there?</a:t>
            </a:r>
          </a:p>
        </p:txBody>
      </p:sp>
      <p:sp>
        <p:nvSpPr>
          <p:cNvPr id="3" name="TextBox 2"/>
          <p:cNvSpPr txBox="1"/>
          <p:nvPr/>
        </p:nvSpPr>
        <p:spPr>
          <a:xfrm>
            <a:off x="683568" y="764704"/>
            <a:ext cx="7416824" cy="5355312"/>
          </a:xfrm>
          <a:prstGeom prst="rect">
            <a:avLst/>
          </a:prstGeom>
          <a:noFill/>
        </p:spPr>
        <p:txBody>
          <a:bodyPr wrap="square" rtlCol="0">
            <a:spAutoFit/>
          </a:bodyPr>
          <a:lstStyle/>
          <a:p>
            <a:pPr marL="285750"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There will always be staff available for you to talk to while you are at Reach @ Uniquely Different. We don’t want you to feel unsure or uncomfortable about anything.</a:t>
            </a:r>
          </a:p>
          <a:p>
            <a:endParaRPr lang="en-GB" dirty="0">
              <a:solidFill>
                <a:schemeClr val="tx2">
                  <a:lumMod val="60000"/>
                  <a:lumOff val="40000"/>
                </a:schemeClr>
              </a:solidFill>
              <a:latin typeface="Century" panose="02040604050505020304" pitchFamily="18" charset="0"/>
            </a:endParaRPr>
          </a:p>
          <a:p>
            <a:endParaRPr lang="en-GB"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When staff come to your chosen room, they will always knock first.</a:t>
            </a:r>
          </a:p>
          <a:p>
            <a:pPr marL="285750" indent="-285750">
              <a:buFont typeface="Wingdings" panose="05000000000000000000" pitchFamily="2" charset="2"/>
              <a:buChar char="v"/>
            </a:pPr>
            <a:endParaRPr lang="en-GB"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endParaRPr lang="en-GB"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Your own staff will support you in the bathroom/bedroom while you are getting dressed or having a bath/shower. We know how important it is for you to have privacy</a:t>
            </a:r>
          </a:p>
          <a:p>
            <a:pPr marL="285750" indent="-285750">
              <a:buFont typeface="Wingdings" panose="05000000000000000000" pitchFamily="2" charset="2"/>
              <a:buChar char="v"/>
            </a:pPr>
            <a:endParaRPr lang="en-GB" dirty="0">
              <a:solidFill>
                <a:schemeClr val="tx2">
                  <a:lumMod val="60000"/>
                  <a:lumOff val="40000"/>
                </a:schemeClr>
              </a:solidFill>
              <a:latin typeface="Century" panose="02040604050505020304" pitchFamily="18" charset="0"/>
            </a:endParaRPr>
          </a:p>
          <a:p>
            <a:pPr marL="285750"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While you are here your staff will spend time with you. Other visitors and their staff may be around when. </a:t>
            </a:r>
          </a:p>
          <a:p>
            <a:pPr marL="742950" lvl="1"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Moving around the facilities </a:t>
            </a:r>
          </a:p>
          <a:p>
            <a:pPr marL="742950" lvl="1"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Meal times</a:t>
            </a:r>
          </a:p>
          <a:p>
            <a:pPr marL="742950" lvl="1" indent="-285750">
              <a:buFont typeface="Wingdings" panose="05000000000000000000" pitchFamily="2" charset="2"/>
              <a:buChar char="v"/>
            </a:pPr>
            <a:r>
              <a:rPr lang="en-GB" dirty="0">
                <a:solidFill>
                  <a:schemeClr val="tx2">
                    <a:lumMod val="60000"/>
                    <a:lumOff val="40000"/>
                  </a:schemeClr>
                </a:solidFill>
                <a:latin typeface="Century" panose="02040604050505020304" pitchFamily="18" charset="0"/>
              </a:rPr>
              <a:t>Coming in and out the centre</a:t>
            </a:r>
          </a:p>
          <a:p>
            <a:pPr marL="742950" lvl="1" indent="-285750">
              <a:buFont typeface="Wingdings" panose="05000000000000000000" pitchFamily="2" charset="2"/>
              <a:buChar char="v"/>
            </a:pPr>
            <a:endParaRPr lang="en-GB" dirty="0">
              <a:solidFill>
                <a:schemeClr val="tx2">
                  <a:lumMod val="60000"/>
                  <a:lumOff val="40000"/>
                </a:schemeClr>
              </a:solidFill>
              <a:latin typeface="Century" panose="02040604050505020304" pitchFamily="18" charset="0"/>
            </a:endParaRPr>
          </a:p>
        </p:txBody>
      </p:sp>
      <p:pic>
        <p:nvPicPr>
          <p:cNvPr id="6146" name="Picture 2" descr="C:\Users\Chesterfield\AppData\Local\Microsoft\Windows\Temporary Internet Files\Content.IE5\NYKZ2MSW\MC9004452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174" y="198602"/>
            <a:ext cx="682142" cy="1694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hesterfield\AppData\Local\Microsoft\Windows\Temporary Internet Files\Content.IE5\CS80TYQI\MC9004419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00" y="2455468"/>
            <a:ext cx="684075" cy="60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esterfield\AppData\Local\Microsoft\Windows\Temporary Internet Files\Content.IE5\IJ4CU9XM\MC9002906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992176"/>
            <a:ext cx="1124269" cy="6584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30EFC6-E6FF-4B37-B131-35452D950857}" type="slidenum">
              <a:rPr lang="en-GB" smtClean="0"/>
              <a:pPr/>
              <a:t>9</a:t>
            </a:fld>
            <a:endParaRPr lang="en-GB"/>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0"/>
            <a:ext cx="792088" cy="9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967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83eec6-9096-4d3f-9079-b1d931b8aece">
      <Terms xmlns="http://schemas.microsoft.com/office/infopath/2007/PartnerControls"/>
    </lcf76f155ced4ddcb4097134ff3c332f>
    <TaxCatchAll xmlns="6f71e358-806d-4537-8eb0-6669e84f2c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248DDCB5303A42A6EC6FC6E8BAC0A7" ma:contentTypeVersion="17" ma:contentTypeDescription="Create a new document." ma:contentTypeScope="" ma:versionID="b4fd47cef8cbf2fa88b44a99ba794f28">
  <xsd:schema xmlns:xsd="http://www.w3.org/2001/XMLSchema" xmlns:xs="http://www.w3.org/2001/XMLSchema" xmlns:p="http://schemas.microsoft.com/office/2006/metadata/properties" xmlns:ns2="3283eec6-9096-4d3f-9079-b1d931b8aece" xmlns:ns3="6f71e358-806d-4537-8eb0-6669e84f2cc2" targetNamespace="http://schemas.microsoft.com/office/2006/metadata/properties" ma:root="true" ma:fieldsID="bd9aa5e70ab6eca9bf92bf8ebe0a2503" ns2:_="" ns3:_="">
    <xsd:import namespace="3283eec6-9096-4d3f-9079-b1d931b8aece"/>
    <xsd:import namespace="6f71e358-806d-4537-8eb0-6669e84f2c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3eec6-9096-4d3f-9079-b1d931b8a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2eb60-e44f-41d4-a68e-2377a14560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1e358-806d-4537-8eb0-6669e84f2cc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98f7c9-d9e5-493e-9c97-5762cddbbea0}" ma:internalName="TaxCatchAll" ma:showField="CatchAllData" ma:web="6f71e358-806d-4537-8eb0-6669e84f2cc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E1E49-027E-4579-8A10-B234DB73C94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283eec6-9096-4d3f-9079-b1d931b8aece"/>
    <ds:schemaRef ds:uri="http://purl.org/dc/elements/1.1/"/>
    <ds:schemaRef ds:uri="http://schemas.microsoft.com/office/infopath/2007/PartnerControls"/>
    <ds:schemaRef ds:uri="http://www.w3.org/XML/1998/namespace"/>
    <ds:schemaRef ds:uri="6f71e358-806d-4537-8eb0-6669e84f2cc2"/>
  </ds:schemaRefs>
</ds:datastoreItem>
</file>

<file path=customXml/itemProps2.xml><?xml version="1.0" encoding="utf-8"?>
<ds:datastoreItem xmlns:ds="http://schemas.openxmlformats.org/officeDocument/2006/customXml" ds:itemID="{07E982B8-DFAA-455C-BA22-5F6FB6298F07}">
  <ds:schemaRefs>
    <ds:schemaRef ds:uri="http://schemas.microsoft.com/sharepoint/v3/contenttype/forms"/>
  </ds:schemaRefs>
</ds:datastoreItem>
</file>

<file path=customXml/itemProps3.xml><?xml version="1.0" encoding="utf-8"?>
<ds:datastoreItem xmlns:ds="http://schemas.openxmlformats.org/officeDocument/2006/customXml" ds:itemID="{552E2957-D179-4721-A292-74CE1F71871E}"/>
</file>

<file path=docProps/app.xml><?xml version="1.0" encoding="utf-8"?>
<Properties xmlns="http://schemas.openxmlformats.org/officeDocument/2006/extended-properties" xmlns:vt="http://schemas.openxmlformats.org/officeDocument/2006/docPropsVTypes">
  <Template/>
  <TotalTime>1221</TotalTime>
  <Words>1044</Words>
  <Application>Microsoft Office PowerPoint</Application>
  <PresentationFormat>On-screen Show (4:3)</PresentationFormat>
  <Paragraphs>154</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Reach @  Uniquely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MJC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dc:title>
  <dc:creator>Windows User</dc:creator>
  <cp:lastModifiedBy>Kerri Fullwood</cp:lastModifiedBy>
  <cp:revision>87</cp:revision>
  <cp:lastPrinted>2020-10-02T12:14:31Z</cp:lastPrinted>
  <dcterms:created xsi:type="dcterms:W3CDTF">2014-05-01T13:56:52Z</dcterms:created>
  <dcterms:modified xsi:type="dcterms:W3CDTF">2023-03-02T13:57:52Z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0x01010033248DDCB5303A42A6EC6FC6E8BAC0A7</vt:lpwstr>
  </property>
  <property fmtid="{D5CDD505-2E9C-101B-9397-08002B2CF9AE}" pid="3" name="MediaServiceImageTags">
    <vt:lpwstr/>
  </property>
</Properties>
</file>